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9" r:id="rId2"/>
    <p:sldId id="256" r:id="rId3"/>
    <p:sldId id="258" r:id="rId4"/>
    <p:sldId id="257" r:id="rId5"/>
    <p:sldId id="267" r:id="rId6"/>
    <p:sldId id="268" r:id="rId7"/>
    <p:sldId id="266" r:id="rId8"/>
    <p:sldId id="269" r:id="rId9"/>
    <p:sldId id="270" r:id="rId10"/>
    <p:sldId id="271" r:id="rId11"/>
    <p:sldId id="272" r:id="rId12"/>
    <p:sldId id="307" r:id="rId13"/>
    <p:sldId id="308" r:id="rId14"/>
    <p:sldId id="273" r:id="rId15"/>
    <p:sldId id="274" r:id="rId16"/>
    <p:sldId id="309" r:id="rId17"/>
    <p:sldId id="275" r:id="rId18"/>
    <p:sldId id="310" r:id="rId19"/>
    <p:sldId id="276" r:id="rId20"/>
    <p:sldId id="311" r:id="rId21"/>
    <p:sldId id="277" r:id="rId22"/>
    <p:sldId id="278" r:id="rId23"/>
    <p:sldId id="312" r:id="rId24"/>
    <p:sldId id="314" r:id="rId25"/>
    <p:sldId id="279" r:id="rId26"/>
    <p:sldId id="313" r:id="rId27"/>
    <p:sldId id="280" r:id="rId28"/>
    <p:sldId id="315" r:id="rId29"/>
    <p:sldId id="318" r:id="rId30"/>
    <p:sldId id="281" r:id="rId31"/>
    <p:sldId id="317" r:id="rId32"/>
    <p:sldId id="316" r:id="rId33"/>
    <p:sldId id="282" r:id="rId34"/>
    <p:sldId id="283" r:id="rId35"/>
    <p:sldId id="297" r:id="rId36"/>
    <p:sldId id="284" r:id="rId37"/>
    <p:sldId id="294" r:id="rId38"/>
    <p:sldId id="295" r:id="rId39"/>
    <p:sldId id="265" r:id="rId4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80808"/>
    <a:srgbClr val="FFFF99"/>
    <a:srgbClr val="FFFF00"/>
    <a:srgbClr val="003300"/>
    <a:srgbClr val="66FF99"/>
    <a:srgbClr val="0000FF"/>
    <a:srgbClr val="FF0000"/>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901" autoAdjust="0"/>
    <p:restoredTop sz="94660"/>
  </p:normalViewPr>
  <p:slideViewPr>
    <p:cSldViewPr snapToGrid="0">
      <p:cViewPr varScale="1">
        <p:scale>
          <a:sx n="72" d="100"/>
          <a:sy n="72" d="100"/>
        </p:scale>
        <p:origin x="1878" y="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4C583ED8-6D5A-4700-8CB4-AECF2C7629D4}"/>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12291" name="Rectangle 3">
            <a:extLst>
              <a:ext uri="{FF2B5EF4-FFF2-40B4-BE49-F238E27FC236}">
                <a16:creationId xmlns:a16="http://schemas.microsoft.com/office/drawing/2014/main" id="{96D6AFF3-5A86-437B-8C5B-6B36CE83D4E1}"/>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12292" name="Rectangle 4">
            <a:extLst>
              <a:ext uri="{FF2B5EF4-FFF2-40B4-BE49-F238E27FC236}">
                <a16:creationId xmlns:a16="http://schemas.microsoft.com/office/drawing/2014/main" id="{DACFDBF6-2CC1-4771-8E54-580BF1684664}"/>
              </a:ext>
            </a:extLst>
          </p:cNvPr>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2293" name="Rectangle 5">
            <a:extLst>
              <a:ext uri="{FF2B5EF4-FFF2-40B4-BE49-F238E27FC236}">
                <a16:creationId xmlns:a16="http://schemas.microsoft.com/office/drawing/2014/main" id="{54B17B93-4C8D-4F99-A7FB-2380DA8C09B1}"/>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2294" name="Rectangle 6">
            <a:extLst>
              <a:ext uri="{FF2B5EF4-FFF2-40B4-BE49-F238E27FC236}">
                <a16:creationId xmlns:a16="http://schemas.microsoft.com/office/drawing/2014/main" id="{0999F44D-38F7-4287-9C43-E60A0B3106C0}"/>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12295" name="Rectangle 7">
            <a:extLst>
              <a:ext uri="{FF2B5EF4-FFF2-40B4-BE49-F238E27FC236}">
                <a16:creationId xmlns:a16="http://schemas.microsoft.com/office/drawing/2014/main" id="{28C77D9E-3B8A-4F8C-896D-AAA2FC7B7A35}"/>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F2ACE623-E566-47F1-9EF6-063CA51D3115}"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81B2C60-64CC-43D5-B9BE-271CE5011E26}"/>
              </a:ext>
            </a:extLst>
          </p:cNvPr>
          <p:cNvSpPr>
            <a:spLocks noGrp="1" noChangeArrowheads="1"/>
          </p:cNvSpPr>
          <p:nvPr>
            <p:ph type="sldNum" sz="quarter" idx="5"/>
          </p:nvPr>
        </p:nvSpPr>
        <p:spPr>
          <a:ln/>
        </p:spPr>
        <p:txBody>
          <a:bodyPr/>
          <a:lstStyle/>
          <a:p>
            <a:fld id="{F19CBCF9-B41B-4E83-A183-4701DDD8E013}" type="slidenum">
              <a:rPr lang="en-US" altLang="en-US"/>
              <a:pPr/>
              <a:t>1</a:t>
            </a:fld>
            <a:endParaRPr lang="en-US" altLang="en-US"/>
          </a:p>
        </p:txBody>
      </p:sp>
      <p:sp>
        <p:nvSpPr>
          <p:cNvPr id="16386" name="Rectangle 2">
            <a:extLst>
              <a:ext uri="{FF2B5EF4-FFF2-40B4-BE49-F238E27FC236}">
                <a16:creationId xmlns:a16="http://schemas.microsoft.com/office/drawing/2014/main" id="{423CCF9F-33C2-4523-8BAE-F17FD347B31B}"/>
              </a:ext>
            </a:extLst>
          </p:cNvPr>
          <p:cNvSpPr>
            <a:spLocks noRot="1" noChangeArrowheads="1" noTextEdit="1"/>
          </p:cNvSpPr>
          <p:nvPr>
            <p:ph type="sldImg"/>
          </p:nvPr>
        </p:nvSpPr>
        <p:spPr>
          <a:ln/>
        </p:spPr>
      </p:sp>
      <p:sp>
        <p:nvSpPr>
          <p:cNvPr id="16387" name="Rectangle 3">
            <a:extLst>
              <a:ext uri="{FF2B5EF4-FFF2-40B4-BE49-F238E27FC236}">
                <a16:creationId xmlns:a16="http://schemas.microsoft.com/office/drawing/2014/main" id="{A447BC62-5448-40FE-9F37-D3BF305EBB7F}"/>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1BAF93F-39F5-4B7D-B01E-C3D8652A67EB}"/>
              </a:ext>
            </a:extLst>
          </p:cNvPr>
          <p:cNvSpPr>
            <a:spLocks noGrp="1" noChangeArrowheads="1"/>
          </p:cNvSpPr>
          <p:nvPr>
            <p:ph type="sldNum" sz="quarter" idx="5"/>
          </p:nvPr>
        </p:nvSpPr>
        <p:spPr>
          <a:ln/>
        </p:spPr>
        <p:txBody>
          <a:bodyPr/>
          <a:lstStyle/>
          <a:p>
            <a:fld id="{7DB637D7-C9E8-4541-8931-D034868FD2CB}" type="slidenum">
              <a:rPr lang="en-US" altLang="en-US"/>
              <a:pPr/>
              <a:t>10</a:t>
            </a:fld>
            <a:endParaRPr lang="en-US" altLang="en-US"/>
          </a:p>
        </p:txBody>
      </p:sp>
      <p:sp>
        <p:nvSpPr>
          <p:cNvPr id="34818" name="Rectangle 2">
            <a:extLst>
              <a:ext uri="{FF2B5EF4-FFF2-40B4-BE49-F238E27FC236}">
                <a16:creationId xmlns:a16="http://schemas.microsoft.com/office/drawing/2014/main" id="{3DA8BC4B-73BB-4B22-98FF-812774E21462}"/>
              </a:ext>
            </a:extLst>
          </p:cNvPr>
          <p:cNvSpPr>
            <a:spLocks noRot="1" noChangeArrowheads="1" noTextEdit="1"/>
          </p:cNvSpPr>
          <p:nvPr>
            <p:ph type="sldImg"/>
          </p:nvPr>
        </p:nvSpPr>
        <p:spPr>
          <a:ln/>
        </p:spPr>
      </p:sp>
      <p:sp>
        <p:nvSpPr>
          <p:cNvPr id="34819" name="Rectangle 3">
            <a:extLst>
              <a:ext uri="{FF2B5EF4-FFF2-40B4-BE49-F238E27FC236}">
                <a16:creationId xmlns:a16="http://schemas.microsoft.com/office/drawing/2014/main" id="{571C2B37-FFCC-456F-9557-F8766C94E0AA}"/>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24B2290B-6F7A-4BD8-AFAE-44BACD346719}"/>
              </a:ext>
            </a:extLst>
          </p:cNvPr>
          <p:cNvSpPr>
            <a:spLocks noGrp="1" noChangeArrowheads="1"/>
          </p:cNvSpPr>
          <p:nvPr>
            <p:ph type="sldNum" sz="quarter" idx="5"/>
          </p:nvPr>
        </p:nvSpPr>
        <p:spPr>
          <a:ln/>
        </p:spPr>
        <p:txBody>
          <a:bodyPr/>
          <a:lstStyle/>
          <a:p>
            <a:fld id="{7A44297E-8B87-40B8-88C2-BD1CC7D933F9}" type="slidenum">
              <a:rPr lang="en-US" altLang="en-US"/>
              <a:pPr/>
              <a:t>11</a:t>
            </a:fld>
            <a:endParaRPr lang="en-US" altLang="en-US"/>
          </a:p>
        </p:txBody>
      </p:sp>
      <p:sp>
        <p:nvSpPr>
          <p:cNvPr id="36866" name="Rectangle 2">
            <a:extLst>
              <a:ext uri="{FF2B5EF4-FFF2-40B4-BE49-F238E27FC236}">
                <a16:creationId xmlns:a16="http://schemas.microsoft.com/office/drawing/2014/main" id="{C5B8DC56-9BEF-42B6-9F57-F38D7A405B4E}"/>
              </a:ext>
            </a:extLst>
          </p:cNvPr>
          <p:cNvSpPr>
            <a:spLocks noRot="1" noChangeArrowheads="1" noTextEdit="1"/>
          </p:cNvSpPr>
          <p:nvPr>
            <p:ph type="sldImg"/>
          </p:nvPr>
        </p:nvSpPr>
        <p:spPr>
          <a:ln/>
        </p:spPr>
      </p:sp>
      <p:sp>
        <p:nvSpPr>
          <p:cNvPr id="36867" name="Rectangle 3">
            <a:extLst>
              <a:ext uri="{FF2B5EF4-FFF2-40B4-BE49-F238E27FC236}">
                <a16:creationId xmlns:a16="http://schemas.microsoft.com/office/drawing/2014/main" id="{3566C623-A7FD-4C83-A693-26EB0689F77B}"/>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424F586-96E0-4CBD-9073-18058D693A48}"/>
              </a:ext>
            </a:extLst>
          </p:cNvPr>
          <p:cNvSpPr>
            <a:spLocks noGrp="1" noChangeArrowheads="1"/>
          </p:cNvSpPr>
          <p:nvPr>
            <p:ph type="sldNum" sz="quarter" idx="5"/>
          </p:nvPr>
        </p:nvSpPr>
        <p:spPr>
          <a:ln/>
        </p:spPr>
        <p:txBody>
          <a:bodyPr/>
          <a:lstStyle/>
          <a:p>
            <a:fld id="{9B705E57-105F-4E1C-B87E-A89FE8AA76C4}" type="slidenum">
              <a:rPr lang="en-US" altLang="en-US"/>
              <a:pPr/>
              <a:t>12</a:t>
            </a:fld>
            <a:endParaRPr lang="en-US" altLang="en-US"/>
          </a:p>
        </p:txBody>
      </p:sp>
      <p:sp>
        <p:nvSpPr>
          <p:cNvPr id="114690" name="Rectangle 2">
            <a:extLst>
              <a:ext uri="{FF2B5EF4-FFF2-40B4-BE49-F238E27FC236}">
                <a16:creationId xmlns:a16="http://schemas.microsoft.com/office/drawing/2014/main" id="{A1DBA2B1-05A8-47C8-AF1A-50A9BE046841}"/>
              </a:ext>
            </a:extLst>
          </p:cNvPr>
          <p:cNvSpPr>
            <a:spLocks noRot="1" noChangeArrowheads="1" noTextEdit="1"/>
          </p:cNvSpPr>
          <p:nvPr>
            <p:ph type="sldImg"/>
          </p:nvPr>
        </p:nvSpPr>
        <p:spPr>
          <a:ln/>
        </p:spPr>
      </p:sp>
      <p:sp>
        <p:nvSpPr>
          <p:cNvPr id="114691" name="Rectangle 3">
            <a:extLst>
              <a:ext uri="{FF2B5EF4-FFF2-40B4-BE49-F238E27FC236}">
                <a16:creationId xmlns:a16="http://schemas.microsoft.com/office/drawing/2014/main" id="{4CAED89E-7741-471D-BF7C-65D7350BC525}"/>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E49C3ED-3347-4122-9875-C7268D39E49C}"/>
              </a:ext>
            </a:extLst>
          </p:cNvPr>
          <p:cNvSpPr>
            <a:spLocks noGrp="1" noChangeArrowheads="1"/>
          </p:cNvSpPr>
          <p:nvPr>
            <p:ph type="sldNum" sz="quarter" idx="5"/>
          </p:nvPr>
        </p:nvSpPr>
        <p:spPr>
          <a:ln/>
        </p:spPr>
        <p:txBody>
          <a:bodyPr/>
          <a:lstStyle/>
          <a:p>
            <a:fld id="{AC676EF6-DC1D-4382-9BB9-303F5D31E252}" type="slidenum">
              <a:rPr lang="en-US" altLang="en-US"/>
              <a:pPr/>
              <a:t>13</a:t>
            </a:fld>
            <a:endParaRPr lang="en-US" altLang="en-US"/>
          </a:p>
        </p:txBody>
      </p:sp>
      <p:sp>
        <p:nvSpPr>
          <p:cNvPr id="118786" name="Rectangle 2">
            <a:extLst>
              <a:ext uri="{FF2B5EF4-FFF2-40B4-BE49-F238E27FC236}">
                <a16:creationId xmlns:a16="http://schemas.microsoft.com/office/drawing/2014/main" id="{703BF6CB-2C23-4FEA-84AF-2E4ACD8FC402}"/>
              </a:ext>
            </a:extLst>
          </p:cNvPr>
          <p:cNvSpPr>
            <a:spLocks noRot="1" noChangeArrowheads="1" noTextEdit="1"/>
          </p:cNvSpPr>
          <p:nvPr>
            <p:ph type="sldImg"/>
          </p:nvPr>
        </p:nvSpPr>
        <p:spPr>
          <a:ln/>
        </p:spPr>
      </p:sp>
      <p:sp>
        <p:nvSpPr>
          <p:cNvPr id="118787" name="Rectangle 3">
            <a:extLst>
              <a:ext uri="{FF2B5EF4-FFF2-40B4-BE49-F238E27FC236}">
                <a16:creationId xmlns:a16="http://schemas.microsoft.com/office/drawing/2014/main" id="{EC4BF1B7-16E8-4039-A606-221E0C9DBE8B}"/>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184DE49B-DADC-4A3C-B394-7C7F66441D22}"/>
              </a:ext>
            </a:extLst>
          </p:cNvPr>
          <p:cNvSpPr>
            <a:spLocks noGrp="1" noChangeArrowheads="1"/>
          </p:cNvSpPr>
          <p:nvPr>
            <p:ph type="sldNum" sz="quarter" idx="5"/>
          </p:nvPr>
        </p:nvSpPr>
        <p:spPr>
          <a:ln/>
        </p:spPr>
        <p:txBody>
          <a:bodyPr/>
          <a:lstStyle/>
          <a:p>
            <a:fld id="{FF381442-47EE-4C3E-9C7B-8AC06A093DB7}" type="slidenum">
              <a:rPr lang="en-US" altLang="en-US"/>
              <a:pPr/>
              <a:t>14</a:t>
            </a:fld>
            <a:endParaRPr lang="en-US" altLang="en-US"/>
          </a:p>
        </p:txBody>
      </p:sp>
      <p:sp>
        <p:nvSpPr>
          <p:cNvPr id="38914" name="Rectangle 2">
            <a:extLst>
              <a:ext uri="{FF2B5EF4-FFF2-40B4-BE49-F238E27FC236}">
                <a16:creationId xmlns:a16="http://schemas.microsoft.com/office/drawing/2014/main" id="{69B0DE3A-186D-41FE-AB80-8B82363C2D75}"/>
              </a:ext>
            </a:extLst>
          </p:cNvPr>
          <p:cNvSpPr>
            <a:spLocks noRot="1" noChangeArrowheads="1" noTextEdit="1"/>
          </p:cNvSpPr>
          <p:nvPr>
            <p:ph type="sldImg"/>
          </p:nvPr>
        </p:nvSpPr>
        <p:spPr>
          <a:ln/>
        </p:spPr>
      </p:sp>
      <p:sp>
        <p:nvSpPr>
          <p:cNvPr id="38915" name="Rectangle 3">
            <a:extLst>
              <a:ext uri="{FF2B5EF4-FFF2-40B4-BE49-F238E27FC236}">
                <a16:creationId xmlns:a16="http://schemas.microsoft.com/office/drawing/2014/main" id="{8E404364-4254-409C-B320-2A554D6AC1EC}"/>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218AA19-AEC6-43B5-B892-E6F97CD87C1A}"/>
              </a:ext>
            </a:extLst>
          </p:cNvPr>
          <p:cNvSpPr>
            <a:spLocks noGrp="1" noChangeArrowheads="1"/>
          </p:cNvSpPr>
          <p:nvPr>
            <p:ph type="sldNum" sz="quarter" idx="5"/>
          </p:nvPr>
        </p:nvSpPr>
        <p:spPr>
          <a:ln/>
        </p:spPr>
        <p:txBody>
          <a:bodyPr/>
          <a:lstStyle/>
          <a:p>
            <a:fld id="{03B95639-C67E-42C6-A883-6EA14A4206E2}" type="slidenum">
              <a:rPr lang="en-US" altLang="en-US"/>
              <a:pPr/>
              <a:t>15</a:t>
            </a:fld>
            <a:endParaRPr lang="en-US" altLang="en-US"/>
          </a:p>
        </p:txBody>
      </p:sp>
      <p:sp>
        <p:nvSpPr>
          <p:cNvPr id="40962" name="Rectangle 2">
            <a:extLst>
              <a:ext uri="{FF2B5EF4-FFF2-40B4-BE49-F238E27FC236}">
                <a16:creationId xmlns:a16="http://schemas.microsoft.com/office/drawing/2014/main" id="{FB071D7E-ADDD-43BD-9D58-88CBCBB40C5C}"/>
              </a:ext>
            </a:extLst>
          </p:cNvPr>
          <p:cNvSpPr>
            <a:spLocks noRot="1" noChangeArrowheads="1" noTextEdit="1"/>
          </p:cNvSpPr>
          <p:nvPr>
            <p:ph type="sldImg"/>
          </p:nvPr>
        </p:nvSpPr>
        <p:spPr>
          <a:ln/>
        </p:spPr>
      </p:sp>
      <p:sp>
        <p:nvSpPr>
          <p:cNvPr id="40963" name="Rectangle 3">
            <a:extLst>
              <a:ext uri="{FF2B5EF4-FFF2-40B4-BE49-F238E27FC236}">
                <a16:creationId xmlns:a16="http://schemas.microsoft.com/office/drawing/2014/main" id="{4179E9CE-495A-47CD-B6E1-B35A89ED1536}"/>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10866187-29CD-4BB3-873B-75BF233C2DF2}"/>
              </a:ext>
            </a:extLst>
          </p:cNvPr>
          <p:cNvSpPr>
            <a:spLocks noGrp="1" noChangeArrowheads="1"/>
          </p:cNvSpPr>
          <p:nvPr>
            <p:ph type="sldNum" sz="quarter" idx="5"/>
          </p:nvPr>
        </p:nvSpPr>
        <p:spPr>
          <a:ln/>
        </p:spPr>
        <p:txBody>
          <a:bodyPr/>
          <a:lstStyle/>
          <a:p>
            <a:fld id="{C6BAB544-DCEC-454B-98C7-713A6EFCBE53}" type="slidenum">
              <a:rPr lang="en-US" altLang="en-US"/>
              <a:pPr/>
              <a:t>16</a:t>
            </a:fld>
            <a:endParaRPr lang="en-US" altLang="en-US"/>
          </a:p>
        </p:txBody>
      </p:sp>
      <p:sp>
        <p:nvSpPr>
          <p:cNvPr id="120834" name="Rectangle 2">
            <a:extLst>
              <a:ext uri="{FF2B5EF4-FFF2-40B4-BE49-F238E27FC236}">
                <a16:creationId xmlns:a16="http://schemas.microsoft.com/office/drawing/2014/main" id="{E7F9934B-58F4-46E7-8D25-7748998ADB20}"/>
              </a:ext>
            </a:extLst>
          </p:cNvPr>
          <p:cNvSpPr>
            <a:spLocks noRot="1" noChangeArrowheads="1" noTextEdit="1"/>
          </p:cNvSpPr>
          <p:nvPr>
            <p:ph type="sldImg"/>
          </p:nvPr>
        </p:nvSpPr>
        <p:spPr>
          <a:ln/>
        </p:spPr>
      </p:sp>
      <p:sp>
        <p:nvSpPr>
          <p:cNvPr id="120835" name="Rectangle 3">
            <a:extLst>
              <a:ext uri="{FF2B5EF4-FFF2-40B4-BE49-F238E27FC236}">
                <a16:creationId xmlns:a16="http://schemas.microsoft.com/office/drawing/2014/main" id="{8AEFE003-4568-4959-9CEB-C5AC44D6351E}"/>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605F3F33-CF07-44F9-A207-789F8B051554}"/>
              </a:ext>
            </a:extLst>
          </p:cNvPr>
          <p:cNvSpPr>
            <a:spLocks noGrp="1" noChangeArrowheads="1"/>
          </p:cNvSpPr>
          <p:nvPr>
            <p:ph type="sldNum" sz="quarter" idx="5"/>
          </p:nvPr>
        </p:nvSpPr>
        <p:spPr>
          <a:ln/>
        </p:spPr>
        <p:txBody>
          <a:bodyPr/>
          <a:lstStyle/>
          <a:p>
            <a:fld id="{D89AD151-43AC-44AE-9A7F-C8060E45A5F8}" type="slidenum">
              <a:rPr lang="en-US" altLang="en-US"/>
              <a:pPr/>
              <a:t>17</a:t>
            </a:fld>
            <a:endParaRPr lang="en-US" altLang="en-US"/>
          </a:p>
        </p:txBody>
      </p:sp>
      <p:sp>
        <p:nvSpPr>
          <p:cNvPr id="43010" name="Rectangle 2">
            <a:extLst>
              <a:ext uri="{FF2B5EF4-FFF2-40B4-BE49-F238E27FC236}">
                <a16:creationId xmlns:a16="http://schemas.microsoft.com/office/drawing/2014/main" id="{39EAAB51-7B3E-4418-9B3D-EA390ACE6C27}"/>
              </a:ext>
            </a:extLst>
          </p:cNvPr>
          <p:cNvSpPr>
            <a:spLocks noRot="1" noChangeArrowheads="1" noTextEdit="1"/>
          </p:cNvSpPr>
          <p:nvPr>
            <p:ph type="sldImg"/>
          </p:nvPr>
        </p:nvSpPr>
        <p:spPr>
          <a:ln/>
        </p:spPr>
      </p:sp>
      <p:sp>
        <p:nvSpPr>
          <p:cNvPr id="43011" name="Rectangle 3">
            <a:extLst>
              <a:ext uri="{FF2B5EF4-FFF2-40B4-BE49-F238E27FC236}">
                <a16:creationId xmlns:a16="http://schemas.microsoft.com/office/drawing/2014/main" id="{91B8B1EB-AEE0-44AC-8D00-9DE25A23BA5C}"/>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1EC7F9FD-444E-43E4-9319-9720E4462AE8}"/>
              </a:ext>
            </a:extLst>
          </p:cNvPr>
          <p:cNvSpPr>
            <a:spLocks noGrp="1" noChangeArrowheads="1"/>
          </p:cNvSpPr>
          <p:nvPr>
            <p:ph type="sldNum" sz="quarter" idx="5"/>
          </p:nvPr>
        </p:nvSpPr>
        <p:spPr>
          <a:ln/>
        </p:spPr>
        <p:txBody>
          <a:bodyPr/>
          <a:lstStyle/>
          <a:p>
            <a:fld id="{14FDAF2B-5680-4E5B-AA70-BAF6ACCDE89C}" type="slidenum">
              <a:rPr lang="en-US" altLang="en-US"/>
              <a:pPr/>
              <a:t>18</a:t>
            </a:fld>
            <a:endParaRPr lang="en-US" altLang="en-US"/>
          </a:p>
        </p:txBody>
      </p:sp>
      <p:sp>
        <p:nvSpPr>
          <p:cNvPr id="122882" name="Rectangle 2">
            <a:extLst>
              <a:ext uri="{FF2B5EF4-FFF2-40B4-BE49-F238E27FC236}">
                <a16:creationId xmlns:a16="http://schemas.microsoft.com/office/drawing/2014/main" id="{AA061271-288B-47D3-BBC9-C2B576C65212}"/>
              </a:ext>
            </a:extLst>
          </p:cNvPr>
          <p:cNvSpPr>
            <a:spLocks noRot="1" noChangeArrowheads="1" noTextEdit="1"/>
          </p:cNvSpPr>
          <p:nvPr>
            <p:ph type="sldImg"/>
          </p:nvPr>
        </p:nvSpPr>
        <p:spPr>
          <a:ln/>
        </p:spPr>
      </p:sp>
      <p:sp>
        <p:nvSpPr>
          <p:cNvPr id="122883" name="Rectangle 3">
            <a:extLst>
              <a:ext uri="{FF2B5EF4-FFF2-40B4-BE49-F238E27FC236}">
                <a16:creationId xmlns:a16="http://schemas.microsoft.com/office/drawing/2014/main" id="{2E1A05A8-B2BD-4237-AF88-6EFAA61A1DE4}"/>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07C7ED9-E5E7-4A0D-89E0-A84D090563E1}"/>
              </a:ext>
            </a:extLst>
          </p:cNvPr>
          <p:cNvSpPr>
            <a:spLocks noGrp="1" noChangeArrowheads="1"/>
          </p:cNvSpPr>
          <p:nvPr>
            <p:ph type="sldNum" sz="quarter" idx="5"/>
          </p:nvPr>
        </p:nvSpPr>
        <p:spPr>
          <a:ln/>
        </p:spPr>
        <p:txBody>
          <a:bodyPr/>
          <a:lstStyle/>
          <a:p>
            <a:fld id="{F9C4BBEE-5764-4D7F-8293-3773363487DF}" type="slidenum">
              <a:rPr lang="en-US" altLang="en-US"/>
              <a:pPr/>
              <a:t>19</a:t>
            </a:fld>
            <a:endParaRPr lang="en-US" altLang="en-US"/>
          </a:p>
        </p:txBody>
      </p:sp>
      <p:sp>
        <p:nvSpPr>
          <p:cNvPr id="45058" name="Rectangle 2">
            <a:extLst>
              <a:ext uri="{FF2B5EF4-FFF2-40B4-BE49-F238E27FC236}">
                <a16:creationId xmlns:a16="http://schemas.microsoft.com/office/drawing/2014/main" id="{914CA9FA-1EAA-4BB7-BBCC-FF64F7B22788}"/>
              </a:ext>
            </a:extLst>
          </p:cNvPr>
          <p:cNvSpPr>
            <a:spLocks noRot="1" noChangeArrowheads="1" noTextEdit="1"/>
          </p:cNvSpPr>
          <p:nvPr>
            <p:ph type="sldImg"/>
          </p:nvPr>
        </p:nvSpPr>
        <p:spPr>
          <a:ln/>
        </p:spPr>
      </p:sp>
      <p:sp>
        <p:nvSpPr>
          <p:cNvPr id="45059" name="Rectangle 3">
            <a:extLst>
              <a:ext uri="{FF2B5EF4-FFF2-40B4-BE49-F238E27FC236}">
                <a16:creationId xmlns:a16="http://schemas.microsoft.com/office/drawing/2014/main" id="{0A06DD85-88A1-4C05-A3F7-281880963557}"/>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0A95257-37A1-4899-B3E1-F4A28057C686}"/>
              </a:ext>
            </a:extLst>
          </p:cNvPr>
          <p:cNvSpPr>
            <a:spLocks noGrp="1" noChangeArrowheads="1"/>
          </p:cNvSpPr>
          <p:nvPr>
            <p:ph type="sldNum" sz="quarter" idx="5"/>
          </p:nvPr>
        </p:nvSpPr>
        <p:spPr>
          <a:ln/>
        </p:spPr>
        <p:txBody>
          <a:bodyPr/>
          <a:lstStyle/>
          <a:p>
            <a:fld id="{4BAE70E2-FB58-4CEE-B5F1-3EFF557FE155}" type="slidenum">
              <a:rPr lang="en-US" altLang="en-US"/>
              <a:pPr/>
              <a:t>2</a:t>
            </a:fld>
            <a:endParaRPr lang="en-US" altLang="en-US"/>
          </a:p>
        </p:txBody>
      </p:sp>
      <p:sp>
        <p:nvSpPr>
          <p:cNvPr id="13314" name="Rectangle 2">
            <a:extLst>
              <a:ext uri="{FF2B5EF4-FFF2-40B4-BE49-F238E27FC236}">
                <a16:creationId xmlns:a16="http://schemas.microsoft.com/office/drawing/2014/main" id="{22BE3BAA-0390-42D2-8C26-F9A2C8CF999B}"/>
              </a:ext>
            </a:extLst>
          </p:cNvPr>
          <p:cNvSpPr>
            <a:spLocks noRot="1" noChangeArrowheads="1" noTextEdit="1"/>
          </p:cNvSpPr>
          <p:nvPr>
            <p:ph type="sldImg"/>
          </p:nvPr>
        </p:nvSpPr>
        <p:spPr>
          <a:ln/>
        </p:spPr>
      </p:sp>
      <p:sp>
        <p:nvSpPr>
          <p:cNvPr id="13315" name="Rectangle 3">
            <a:extLst>
              <a:ext uri="{FF2B5EF4-FFF2-40B4-BE49-F238E27FC236}">
                <a16:creationId xmlns:a16="http://schemas.microsoft.com/office/drawing/2014/main" id="{47A26C96-5F68-43BB-A278-FE4F39A27A7E}"/>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BA29CC6-3132-44E9-8BAF-000D63CB7821}"/>
              </a:ext>
            </a:extLst>
          </p:cNvPr>
          <p:cNvSpPr>
            <a:spLocks noGrp="1" noChangeArrowheads="1"/>
          </p:cNvSpPr>
          <p:nvPr>
            <p:ph type="sldNum" sz="quarter" idx="5"/>
          </p:nvPr>
        </p:nvSpPr>
        <p:spPr>
          <a:ln/>
        </p:spPr>
        <p:txBody>
          <a:bodyPr/>
          <a:lstStyle/>
          <a:p>
            <a:fld id="{D6FCA06A-FD7B-4328-BDC8-7DBEBF9D6992}" type="slidenum">
              <a:rPr lang="en-US" altLang="en-US"/>
              <a:pPr/>
              <a:t>20</a:t>
            </a:fld>
            <a:endParaRPr lang="en-US" altLang="en-US"/>
          </a:p>
        </p:txBody>
      </p:sp>
      <p:sp>
        <p:nvSpPr>
          <p:cNvPr id="124930" name="Rectangle 2">
            <a:extLst>
              <a:ext uri="{FF2B5EF4-FFF2-40B4-BE49-F238E27FC236}">
                <a16:creationId xmlns:a16="http://schemas.microsoft.com/office/drawing/2014/main" id="{D1ACCE59-EDCE-41E6-8795-7BAF4DA996D0}"/>
              </a:ext>
            </a:extLst>
          </p:cNvPr>
          <p:cNvSpPr>
            <a:spLocks noRot="1" noChangeArrowheads="1" noTextEdit="1"/>
          </p:cNvSpPr>
          <p:nvPr>
            <p:ph type="sldImg"/>
          </p:nvPr>
        </p:nvSpPr>
        <p:spPr>
          <a:ln/>
        </p:spPr>
      </p:sp>
      <p:sp>
        <p:nvSpPr>
          <p:cNvPr id="124931" name="Rectangle 3">
            <a:extLst>
              <a:ext uri="{FF2B5EF4-FFF2-40B4-BE49-F238E27FC236}">
                <a16:creationId xmlns:a16="http://schemas.microsoft.com/office/drawing/2014/main" id="{12A7C8A8-AB64-4C6C-80CE-B7F26FCB7ACE}"/>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61CF7CFB-8086-4A44-8BA7-CDFC3E439684}"/>
              </a:ext>
            </a:extLst>
          </p:cNvPr>
          <p:cNvSpPr>
            <a:spLocks noGrp="1" noChangeArrowheads="1"/>
          </p:cNvSpPr>
          <p:nvPr>
            <p:ph type="sldNum" sz="quarter" idx="5"/>
          </p:nvPr>
        </p:nvSpPr>
        <p:spPr>
          <a:ln/>
        </p:spPr>
        <p:txBody>
          <a:bodyPr/>
          <a:lstStyle/>
          <a:p>
            <a:fld id="{D6D0601B-68D6-4A70-B918-DAE6B0337CE3}" type="slidenum">
              <a:rPr lang="en-US" altLang="en-US"/>
              <a:pPr/>
              <a:t>21</a:t>
            </a:fld>
            <a:endParaRPr lang="en-US" altLang="en-US"/>
          </a:p>
        </p:txBody>
      </p:sp>
      <p:sp>
        <p:nvSpPr>
          <p:cNvPr id="47106" name="Rectangle 2">
            <a:extLst>
              <a:ext uri="{FF2B5EF4-FFF2-40B4-BE49-F238E27FC236}">
                <a16:creationId xmlns:a16="http://schemas.microsoft.com/office/drawing/2014/main" id="{47A78E7F-A2FC-4B1B-A1AD-A23EBE49AF21}"/>
              </a:ext>
            </a:extLst>
          </p:cNvPr>
          <p:cNvSpPr>
            <a:spLocks noRot="1" noChangeArrowheads="1" noTextEdit="1"/>
          </p:cNvSpPr>
          <p:nvPr>
            <p:ph type="sldImg"/>
          </p:nvPr>
        </p:nvSpPr>
        <p:spPr>
          <a:ln/>
        </p:spPr>
      </p:sp>
      <p:sp>
        <p:nvSpPr>
          <p:cNvPr id="47107" name="Rectangle 3">
            <a:extLst>
              <a:ext uri="{FF2B5EF4-FFF2-40B4-BE49-F238E27FC236}">
                <a16:creationId xmlns:a16="http://schemas.microsoft.com/office/drawing/2014/main" id="{3CBF48A6-F7DC-4ACE-90C2-03E01BFF5F6E}"/>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EF5ECA6-B666-4F20-B592-BB20089F3DB2}"/>
              </a:ext>
            </a:extLst>
          </p:cNvPr>
          <p:cNvSpPr>
            <a:spLocks noGrp="1" noChangeArrowheads="1"/>
          </p:cNvSpPr>
          <p:nvPr>
            <p:ph type="sldNum" sz="quarter" idx="5"/>
          </p:nvPr>
        </p:nvSpPr>
        <p:spPr>
          <a:ln/>
        </p:spPr>
        <p:txBody>
          <a:bodyPr/>
          <a:lstStyle/>
          <a:p>
            <a:fld id="{CF3FBB77-E4F8-47D7-8B7A-157E26885356}" type="slidenum">
              <a:rPr lang="en-US" altLang="en-US"/>
              <a:pPr/>
              <a:t>22</a:t>
            </a:fld>
            <a:endParaRPr lang="en-US" altLang="en-US"/>
          </a:p>
        </p:txBody>
      </p:sp>
      <p:sp>
        <p:nvSpPr>
          <p:cNvPr id="49154" name="Rectangle 2">
            <a:extLst>
              <a:ext uri="{FF2B5EF4-FFF2-40B4-BE49-F238E27FC236}">
                <a16:creationId xmlns:a16="http://schemas.microsoft.com/office/drawing/2014/main" id="{69C154E1-70AF-4AA2-A94B-1560A3E5ABD2}"/>
              </a:ext>
            </a:extLst>
          </p:cNvPr>
          <p:cNvSpPr>
            <a:spLocks noRot="1" noChangeArrowheads="1" noTextEdit="1"/>
          </p:cNvSpPr>
          <p:nvPr>
            <p:ph type="sldImg"/>
          </p:nvPr>
        </p:nvSpPr>
        <p:spPr>
          <a:ln/>
        </p:spPr>
      </p:sp>
      <p:sp>
        <p:nvSpPr>
          <p:cNvPr id="49155" name="Rectangle 3">
            <a:extLst>
              <a:ext uri="{FF2B5EF4-FFF2-40B4-BE49-F238E27FC236}">
                <a16:creationId xmlns:a16="http://schemas.microsoft.com/office/drawing/2014/main" id="{D5AFE57F-5AF5-4E39-A217-C815BC611E59}"/>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C5C92265-6ED6-49AF-9548-72F6DBC4953C}"/>
              </a:ext>
            </a:extLst>
          </p:cNvPr>
          <p:cNvSpPr>
            <a:spLocks noGrp="1" noChangeArrowheads="1"/>
          </p:cNvSpPr>
          <p:nvPr>
            <p:ph type="sldNum" sz="quarter" idx="5"/>
          </p:nvPr>
        </p:nvSpPr>
        <p:spPr>
          <a:ln/>
        </p:spPr>
        <p:txBody>
          <a:bodyPr/>
          <a:lstStyle/>
          <a:p>
            <a:fld id="{933A6003-5777-4E77-88E3-785B69C47D80}" type="slidenum">
              <a:rPr lang="en-US" altLang="en-US"/>
              <a:pPr/>
              <a:t>23</a:t>
            </a:fld>
            <a:endParaRPr lang="en-US" altLang="en-US"/>
          </a:p>
        </p:txBody>
      </p:sp>
      <p:sp>
        <p:nvSpPr>
          <p:cNvPr id="126978" name="Rectangle 2">
            <a:extLst>
              <a:ext uri="{FF2B5EF4-FFF2-40B4-BE49-F238E27FC236}">
                <a16:creationId xmlns:a16="http://schemas.microsoft.com/office/drawing/2014/main" id="{90D1C39E-715C-4665-B6E1-2354E123F211}"/>
              </a:ext>
            </a:extLst>
          </p:cNvPr>
          <p:cNvSpPr>
            <a:spLocks noRot="1" noChangeArrowheads="1" noTextEdit="1"/>
          </p:cNvSpPr>
          <p:nvPr>
            <p:ph type="sldImg"/>
          </p:nvPr>
        </p:nvSpPr>
        <p:spPr>
          <a:ln/>
        </p:spPr>
      </p:sp>
      <p:sp>
        <p:nvSpPr>
          <p:cNvPr id="126979" name="Rectangle 3">
            <a:extLst>
              <a:ext uri="{FF2B5EF4-FFF2-40B4-BE49-F238E27FC236}">
                <a16:creationId xmlns:a16="http://schemas.microsoft.com/office/drawing/2014/main" id="{54E0B595-6968-4721-9A30-7FC014AAFD0B}"/>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195961ED-2E8C-4D9A-994F-210530781C2E}"/>
              </a:ext>
            </a:extLst>
          </p:cNvPr>
          <p:cNvSpPr>
            <a:spLocks noGrp="1" noChangeArrowheads="1"/>
          </p:cNvSpPr>
          <p:nvPr>
            <p:ph type="sldNum" sz="quarter" idx="5"/>
          </p:nvPr>
        </p:nvSpPr>
        <p:spPr>
          <a:ln/>
        </p:spPr>
        <p:txBody>
          <a:bodyPr/>
          <a:lstStyle/>
          <a:p>
            <a:fld id="{52B69057-148F-490C-987E-F6AF46030BB1}" type="slidenum">
              <a:rPr lang="en-US" altLang="en-US"/>
              <a:pPr/>
              <a:t>24</a:t>
            </a:fld>
            <a:endParaRPr lang="en-US" altLang="en-US"/>
          </a:p>
        </p:txBody>
      </p:sp>
      <p:sp>
        <p:nvSpPr>
          <p:cNvPr id="131074" name="Rectangle 2">
            <a:extLst>
              <a:ext uri="{FF2B5EF4-FFF2-40B4-BE49-F238E27FC236}">
                <a16:creationId xmlns:a16="http://schemas.microsoft.com/office/drawing/2014/main" id="{27AF6B67-AF45-41B0-B1F7-DC9CED3984C1}"/>
              </a:ext>
            </a:extLst>
          </p:cNvPr>
          <p:cNvSpPr>
            <a:spLocks noRot="1" noChangeArrowheads="1" noTextEdit="1"/>
          </p:cNvSpPr>
          <p:nvPr>
            <p:ph type="sldImg"/>
          </p:nvPr>
        </p:nvSpPr>
        <p:spPr>
          <a:ln/>
        </p:spPr>
      </p:sp>
      <p:sp>
        <p:nvSpPr>
          <p:cNvPr id="131075" name="Rectangle 3">
            <a:extLst>
              <a:ext uri="{FF2B5EF4-FFF2-40B4-BE49-F238E27FC236}">
                <a16:creationId xmlns:a16="http://schemas.microsoft.com/office/drawing/2014/main" id="{6C555442-456A-435C-8A46-94D91DE84301}"/>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773CD621-52DB-4B44-8260-6BD1969F0279}"/>
              </a:ext>
            </a:extLst>
          </p:cNvPr>
          <p:cNvSpPr>
            <a:spLocks noGrp="1" noChangeArrowheads="1"/>
          </p:cNvSpPr>
          <p:nvPr>
            <p:ph type="sldNum" sz="quarter" idx="5"/>
          </p:nvPr>
        </p:nvSpPr>
        <p:spPr>
          <a:ln/>
        </p:spPr>
        <p:txBody>
          <a:bodyPr/>
          <a:lstStyle/>
          <a:p>
            <a:fld id="{33A3D9C9-EAEE-4CFF-B0E7-05248D2A143A}" type="slidenum">
              <a:rPr lang="en-US" altLang="en-US"/>
              <a:pPr/>
              <a:t>25</a:t>
            </a:fld>
            <a:endParaRPr lang="en-US" altLang="en-US"/>
          </a:p>
        </p:txBody>
      </p:sp>
      <p:sp>
        <p:nvSpPr>
          <p:cNvPr id="51202" name="Rectangle 2">
            <a:extLst>
              <a:ext uri="{FF2B5EF4-FFF2-40B4-BE49-F238E27FC236}">
                <a16:creationId xmlns:a16="http://schemas.microsoft.com/office/drawing/2014/main" id="{2F102878-D22C-4F53-8C2F-3EE805DF60FF}"/>
              </a:ext>
            </a:extLst>
          </p:cNvPr>
          <p:cNvSpPr>
            <a:spLocks noRot="1" noChangeArrowheads="1" noTextEdit="1"/>
          </p:cNvSpPr>
          <p:nvPr>
            <p:ph type="sldImg"/>
          </p:nvPr>
        </p:nvSpPr>
        <p:spPr>
          <a:ln/>
        </p:spPr>
      </p:sp>
      <p:sp>
        <p:nvSpPr>
          <p:cNvPr id="51203" name="Rectangle 3">
            <a:extLst>
              <a:ext uri="{FF2B5EF4-FFF2-40B4-BE49-F238E27FC236}">
                <a16:creationId xmlns:a16="http://schemas.microsoft.com/office/drawing/2014/main" id="{87F60F82-AD9D-45B9-B1AF-512496112D18}"/>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F1E0D7A-9FC5-4DA5-9D4E-27A82ED5CD59}"/>
              </a:ext>
            </a:extLst>
          </p:cNvPr>
          <p:cNvSpPr>
            <a:spLocks noGrp="1" noChangeArrowheads="1"/>
          </p:cNvSpPr>
          <p:nvPr>
            <p:ph type="sldNum" sz="quarter" idx="5"/>
          </p:nvPr>
        </p:nvSpPr>
        <p:spPr>
          <a:ln/>
        </p:spPr>
        <p:txBody>
          <a:bodyPr/>
          <a:lstStyle/>
          <a:p>
            <a:fld id="{B4B4E3FE-9EB3-4068-A4EB-56CAF888A79C}" type="slidenum">
              <a:rPr lang="en-US" altLang="en-US"/>
              <a:pPr/>
              <a:t>26</a:t>
            </a:fld>
            <a:endParaRPr lang="en-US" altLang="en-US"/>
          </a:p>
        </p:txBody>
      </p:sp>
      <p:sp>
        <p:nvSpPr>
          <p:cNvPr id="129026" name="Rectangle 2">
            <a:extLst>
              <a:ext uri="{FF2B5EF4-FFF2-40B4-BE49-F238E27FC236}">
                <a16:creationId xmlns:a16="http://schemas.microsoft.com/office/drawing/2014/main" id="{CE3251AA-ABF2-46F0-83CD-F324A72E6A73}"/>
              </a:ext>
            </a:extLst>
          </p:cNvPr>
          <p:cNvSpPr>
            <a:spLocks noRot="1" noChangeArrowheads="1" noTextEdit="1"/>
          </p:cNvSpPr>
          <p:nvPr>
            <p:ph type="sldImg"/>
          </p:nvPr>
        </p:nvSpPr>
        <p:spPr>
          <a:ln/>
        </p:spPr>
      </p:sp>
      <p:sp>
        <p:nvSpPr>
          <p:cNvPr id="129027" name="Rectangle 3">
            <a:extLst>
              <a:ext uri="{FF2B5EF4-FFF2-40B4-BE49-F238E27FC236}">
                <a16:creationId xmlns:a16="http://schemas.microsoft.com/office/drawing/2014/main" id="{F8D8656D-0867-4AC3-83FE-FC7CC4650D33}"/>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6B35E75-3FC2-412C-986A-72A3EF1E84A1}"/>
              </a:ext>
            </a:extLst>
          </p:cNvPr>
          <p:cNvSpPr>
            <a:spLocks noGrp="1" noChangeArrowheads="1"/>
          </p:cNvSpPr>
          <p:nvPr>
            <p:ph type="sldNum" sz="quarter" idx="5"/>
          </p:nvPr>
        </p:nvSpPr>
        <p:spPr>
          <a:ln/>
        </p:spPr>
        <p:txBody>
          <a:bodyPr/>
          <a:lstStyle/>
          <a:p>
            <a:fld id="{117EEF9C-3E6F-4E80-80E2-061C10B12456}" type="slidenum">
              <a:rPr lang="en-US" altLang="en-US"/>
              <a:pPr/>
              <a:t>27</a:t>
            </a:fld>
            <a:endParaRPr lang="en-US" altLang="en-US"/>
          </a:p>
        </p:txBody>
      </p:sp>
      <p:sp>
        <p:nvSpPr>
          <p:cNvPr id="53250" name="Rectangle 2">
            <a:extLst>
              <a:ext uri="{FF2B5EF4-FFF2-40B4-BE49-F238E27FC236}">
                <a16:creationId xmlns:a16="http://schemas.microsoft.com/office/drawing/2014/main" id="{6CAB3E83-4C33-40E4-ADED-5A9F3A9BB73D}"/>
              </a:ext>
            </a:extLst>
          </p:cNvPr>
          <p:cNvSpPr>
            <a:spLocks noRot="1" noChangeArrowheads="1" noTextEdit="1"/>
          </p:cNvSpPr>
          <p:nvPr>
            <p:ph type="sldImg"/>
          </p:nvPr>
        </p:nvSpPr>
        <p:spPr>
          <a:ln/>
        </p:spPr>
      </p:sp>
      <p:sp>
        <p:nvSpPr>
          <p:cNvPr id="53251" name="Rectangle 3">
            <a:extLst>
              <a:ext uri="{FF2B5EF4-FFF2-40B4-BE49-F238E27FC236}">
                <a16:creationId xmlns:a16="http://schemas.microsoft.com/office/drawing/2014/main" id="{8812A82C-A629-446A-81D5-06F248FCAE67}"/>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E0C19EE3-1ADE-4D42-A8A3-CCD304F82665}"/>
              </a:ext>
            </a:extLst>
          </p:cNvPr>
          <p:cNvSpPr>
            <a:spLocks noGrp="1" noChangeArrowheads="1"/>
          </p:cNvSpPr>
          <p:nvPr>
            <p:ph type="sldNum" sz="quarter" idx="5"/>
          </p:nvPr>
        </p:nvSpPr>
        <p:spPr>
          <a:ln/>
        </p:spPr>
        <p:txBody>
          <a:bodyPr/>
          <a:lstStyle/>
          <a:p>
            <a:fld id="{F8731C70-3E08-4889-A637-90F3EE15B054}" type="slidenum">
              <a:rPr lang="en-US" altLang="en-US"/>
              <a:pPr/>
              <a:t>28</a:t>
            </a:fld>
            <a:endParaRPr lang="en-US" altLang="en-US"/>
          </a:p>
        </p:txBody>
      </p:sp>
      <p:sp>
        <p:nvSpPr>
          <p:cNvPr id="133122" name="Rectangle 2">
            <a:extLst>
              <a:ext uri="{FF2B5EF4-FFF2-40B4-BE49-F238E27FC236}">
                <a16:creationId xmlns:a16="http://schemas.microsoft.com/office/drawing/2014/main" id="{709761D8-1511-4EAF-8895-CDFBB850B2A3}"/>
              </a:ext>
            </a:extLst>
          </p:cNvPr>
          <p:cNvSpPr>
            <a:spLocks noRot="1" noChangeArrowheads="1" noTextEdit="1"/>
          </p:cNvSpPr>
          <p:nvPr>
            <p:ph type="sldImg"/>
          </p:nvPr>
        </p:nvSpPr>
        <p:spPr>
          <a:ln/>
        </p:spPr>
      </p:sp>
      <p:sp>
        <p:nvSpPr>
          <p:cNvPr id="133123" name="Rectangle 3">
            <a:extLst>
              <a:ext uri="{FF2B5EF4-FFF2-40B4-BE49-F238E27FC236}">
                <a16:creationId xmlns:a16="http://schemas.microsoft.com/office/drawing/2014/main" id="{96AB01B5-7AD6-453A-ACDD-69E9F92C04DD}"/>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39FC6DC-8DFD-401F-A706-FC685844CA11}"/>
              </a:ext>
            </a:extLst>
          </p:cNvPr>
          <p:cNvSpPr>
            <a:spLocks noGrp="1" noChangeArrowheads="1"/>
          </p:cNvSpPr>
          <p:nvPr>
            <p:ph type="sldNum" sz="quarter" idx="5"/>
          </p:nvPr>
        </p:nvSpPr>
        <p:spPr>
          <a:ln/>
        </p:spPr>
        <p:txBody>
          <a:bodyPr/>
          <a:lstStyle/>
          <a:p>
            <a:fld id="{F61E9EAF-A392-49F0-8BBE-D4D36754DBD9}" type="slidenum">
              <a:rPr lang="en-US" altLang="en-US"/>
              <a:pPr/>
              <a:t>29</a:t>
            </a:fld>
            <a:endParaRPr lang="en-US" altLang="en-US"/>
          </a:p>
        </p:txBody>
      </p:sp>
      <p:sp>
        <p:nvSpPr>
          <p:cNvPr id="139266" name="Rectangle 2">
            <a:extLst>
              <a:ext uri="{FF2B5EF4-FFF2-40B4-BE49-F238E27FC236}">
                <a16:creationId xmlns:a16="http://schemas.microsoft.com/office/drawing/2014/main" id="{66D107E5-0D5E-454B-8C41-0A993BC226FB}"/>
              </a:ext>
            </a:extLst>
          </p:cNvPr>
          <p:cNvSpPr>
            <a:spLocks noRot="1" noChangeArrowheads="1" noTextEdit="1"/>
          </p:cNvSpPr>
          <p:nvPr>
            <p:ph type="sldImg"/>
          </p:nvPr>
        </p:nvSpPr>
        <p:spPr>
          <a:ln/>
        </p:spPr>
      </p:sp>
      <p:sp>
        <p:nvSpPr>
          <p:cNvPr id="139267" name="Rectangle 3">
            <a:extLst>
              <a:ext uri="{FF2B5EF4-FFF2-40B4-BE49-F238E27FC236}">
                <a16:creationId xmlns:a16="http://schemas.microsoft.com/office/drawing/2014/main" id="{09D46F1C-C6E8-45B2-86D0-6AD08F786059}"/>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C692CAE1-D1DB-4202-866B-53F2A029DB28}"/>
              </a:ext>
            </a:extLst>
          </p:cNvPr>
          <p:cNvSpPr>
            <a:spLocks noGrp="1" noChangeArrowheads="1"/>
          </p:cNvSpPr>
          <p:nvPr>
            <p:ph type="sldNum" sz="quarter" idx="5"/>
          </p:nvPr>
        </p:nvSpPr>
        <p:spPr>
          <a:ln/>
        </p:spPr>
        <p:txBody>
          <a:bodyPr/>
          <a:lstStyle/>
          <a:p>
            <a:fld id="{B6BE158A-4E4F-4C75-8406-41EBF05D7FA5}" type="slidenum">
              <a:rPr lang="en-US" altLang="en-US"/>
              <a:pPr/>
              <a:t>3</a:t>
            </a:fld>
            <a:endParaRPr lang="en-US" altLang="en-US"/>
          </a:p>
        </p:txBody>
      </p:sp>
      <p:sp>
        <p:nvSpPr>
          <p:cNvPr id="15362" name="Rectangle 2">
            <a:extLst>
              <a:ext uri="{FF2B5EF4-FFF2-40B4-BE49-F238E27FC236}">
                <a16:creationId xmlns:a16="http://schemas.microsoft.com/office/drawing/2014/main" id="{21E32E43-93BD-4B18-9019-577513F8B239}"/>
              </a:ext>
            </a:extLst>
          </p:cNvPr>
          <p:cNvSpPr>
            <a:spLocks noRot="1" noChangeArrowheads="1" noTextEdit="1"/>
          </p:cNvSpPr>
          <p:nvPr>
            <p:ph type="sldImg"/>
          </p:nvPr>
        </p:nvSpPr>
        <p:spPr>
          <a:ln/>
        </p:spPr>
      </p:sp>
      <p:sp>
        <p:nvSpPr>
          <p:cNvPr id="15363" name="Rectangle 3">
            <a:extLst>
              <a:ext uri="{FF2B5EF4-FFF2-40B4-BE49-F238E27FC236}">
                <a16:creationId xmlns:a16="http://schemas.microsoft.com/office/drawing/2014/main" id="{4121CC43-C3AB-4D69-9F17-0611196B02AE}"/>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B766FC8-7841-4EFD-A16E-CDDFA899CFCF}"/>
              </a:ext>
            </a:extLst>
          </p:cNvPr>
          <p:cNvSpPr>
            <a:spLocks noGrp="1" noChangeArrowheads="1"/>
          </p:cNvSpPr>
          <p:nvPr>
            <p:ph type="sldNum" sz="quarter" idx="5"/>
          </p:nvPr>
        </p:nvSpPr>
        <p:spPr>
          <a:ln/>
        </p:spPr>
        <p:txBody>
          <a:bodyPr/>
          <a:lstStyle/>
          <a:p>
            <a:fld id="{6223EB03-12C4-493C-8ABC-B9F14C987D9C}" type="slidenum">
              <a:rPr lang="en-US" altLang="en-US"/>
              <a:pPr/>
              <a:t>30</a:t>
            </a:fld>
            <a:endParaRPr lang="en-US" altLang="en-US"/>
          </a:p>
        </p:txBody>
      </p:sp>
      <p:sp>
        <p:nvSpPr>
          <p:cNvPr id="55298" name="Rectangle 2">
            <a:extLst>
              <a:ext uri="{FF2B5EF4-FFF2-40B4-BE49-F238E27FC236}">
                <a16:creationId xmlns:a16="http://schemas.microsoft.com/office/drawing/2014/main" id="{2EF476FD-9FFF-4807-B2BE-DC4816982878}"/>
              </a:ext>
            </a:extLst>
          </p:cNvPr>
          <p:cNvSpPr>
            <a:spLocks noRot="1" noChangeArrowheads="1" noTextEdit="1"/>
          </p:cNvSpPr>
          <p:nvPr>
            <p:ph type="sldImg"/>
          </p:nvPr>
        </p:nvSpPr>
        <p:spPr>
          <a:ln/>
        </p:spPr>
      </p:sp>
      <p:sp>
        <p:nvSpPr>
          <p:cNvPr id="55299" name="Rectangle 3">
            <a:extLst>
              <a:ext uri="{FF2B5EF4-FFF2-40B4-BE49-F238E27FC236}">
                <a16:creationId xmlns:a16="http://schemas.microsoft.com/office/drawing/2014/main" id="{63FADBB5-B0B5-4B99-A016-4398F6672D3F}"/>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658C7A7C-9AA2-42CB-8EC6-96DB59042479}"/>
              </a:ext>
            </a:extLst>
          </p:cNvPr>
          <p:cNvSpPr>
            <a:spLocks noGrp="1" noChangeArrowheads="1"/>
          </p:cNvSpPr>
          <p:nvPr>
            <p:ph type="sldNum" sz="quarter" idx="5"/>
          </p:nvPr>
        </p:nvSpPr>
        <p:spPr>
          <a:ln/>
        </p:spPr>
        <p:txBody>
          <a:bodyPr/>
          <a:lstStyle/>
          <a:p>
            <a:fld id="{FA75FC76-9AD1-4E62-AE8D-1EBFC5A3C8F7}" type="slidenum">
              <a:rPr lang="en-US" altLang="en-US"/>
              <a:pPr/>
              <a:t>31</a:t>
            </a:fld>
            <a:endParaRPr lang="en-US" altLang="en-US"/>
          </a:p>
        </p:txBody>
      </p:sp>
      <p:sp>
        <p:nvSpPr>
          <p:cNvPr id="137218" name="Rectangle 2">
            <a:extLst>
              <a:ext uri="{FF2B5EF4-FFF2-40B4-BE49-F238E27FC236}">
                <a16:creationId xmlns:a16="http://schemas.microsoft.com/office/drawing/2014/main" id="{DDCD6FD7-1D34-4629-860D-F1A147DADA03}"/>
              </a:ext>
            </a:extLst>
          </p:cNvPr>
          <p:cNvSpPr>
            <a:spLocks noRot="1" noChangeArrowheads="1" noTextEdit="1"/>
          </p:cNvSpPr>
          <p:nvPr>
            <p:ph type="sldImg"/>
          </p:nvPr>
        </p:nvSpPr>
        <p:spPr>
          <a:ln/>
        </p:spPr>
      </p:sp>
      <p:sp>
        <p:nvSpPr>
          <p:cNvPr id="137219" name="Rectangle 3">
            <a:extLst>
              <a:ext uri="{FF2B5EF4-FFF2-40B4-BE49-F238E27FC236}">
                <a16:creationId xmlns:a16="http://schemas.microsoft.com/office/drawing/2014/main" id="{8E925A72-A47A-4979-A6D0-7F6C4E00D949}"/>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37A371F-9B4F-4AD2-B6AC-1BF425FE2C45}"/>
              </a:ext>
            </a:extLst>
          </p:cNvPr>
          <p:cNvSpPr>
            <a:spLocks noGrp="1" noChangeArrowheads="1"/>
          </p:cNvSpPr>
          <p:nvPr>
            <p:ph type="sldNum" sz="quarter" idx="5"/>
          </p:nvPr>
        </p:nvSpPr>
        <p:spPr>
          <a:ln/>
        </p:spPr>
        <p:txBody>
          <a:bodyPr/>
          <a:lstStyle/>
          <a:p>
            <a:fld id="{D9AEA57E-2008-41AE-86A7-12BE8F24247D}" type="slidenum">
              <a:rPr lang="en-US" altLang="en-US"/>
              <a:pPr/>
              <a:t>32</a:t>
            </a:fld>
            <a:endParaRPr lang="en-US" altLang="en-US"/>
          </a:p>
        </p:txBody>
      </p:sp>
      <p:sp>
        <p:nvSpPr>
          <p:cNvPr id="135170" name="Rectangle 2">
            <a:extLst>
              <a:ext uri="{FF2B5EF4-FFF2-40B4-BE49-F238E27FC236}">
                <a16:creationId xmlns:a16="http://schemas.microsoft.com/office/drawing/2014/main" id="{6E32EDB0-C594-4496-AE6F-BF10561AFAC0}"/>
              </a:ext>
            </a:extLst>
          </p:cNvPr>
          <p:cNvSpPr>
            <a:spLocks noRot="1" noChangeArrowheads="1" noTextEdit="1"/>
          </p:cNvSpPr>
          <p:nvPr>
            <p:ph type="sldImg"/>
          </p:nvPr>
        </p:nvSpPr>
        <p:spPr>
          <a:ln/>
        </p:spPr>
      </p:sp>
      <p:sp>
        <p:nvSpPr>
          <p:cNvPr id="135171" name="Rectangle 3">
            <a:extLst>
              <a:ext uri="{FF2B5EF4-FFF2-40B4-BE49-F238E27FC236}">
                <a16:creationId xmlns:a16="http://schemas.microsoft.com/office/drawing/2014/main" id="{E4D9B2FD-E0E7-4D9C-BE84-5324E4916A1C}"/>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C04BBCBC-20FC-40B9-823A-AA960F90FEFF}"/>
              </a:ext>
            </a:extLst>
          </p:cNvPr>
          <p:cNvSpPr>
            <a:spLocks noGrp="1" noChangeArrowheads="1"/>
          </p:cNvSpPr>
          <p:nvPr>
            <p:ph type="sldNum" sz="quarter" idx="5"/>
          </p:nvPr>
        </p:nvSpPr>
        <p:spPr>
          <a:ln/>
        </p:spPr>
        <p:txBody>
          <a:bodyPr/>
          <a:lstStyle/>
          <a:p>
            <a:fld id="{6EFA1F98-B356-49DB-9A2F-CE95EF5BDC33}" type="slidenum">
              <a:rPr lang="en-US" altLang="en-US"/>
              <a:pPr/>
              <a:t>33</a:t>
            </a:fld>
            <a:endParaRPr lang="en-US" altLang="en-US"/>
          </a:p>
        </p:txBody>
      </p:sp>
      <p:sp>
        <p:nvSpPr>
          <p:cNvPr id="57346" name="Rectangle 2">
            <a:extLst>
              <a:ext uri="{FF2B5EF4-FFF2-40B4-BE49-F238E27FC236}">
                <a16:creationId xmlns:a16="http://schemas.microsoft.com/office/drawing/2014/main" id="{EA769291-D724-4C8A-8E2C-A41D3B2A6264}"/>
              </a:ext>
            </a:extLst>
          </p:cNvPr>
          <p:cNvSpPr>
            <a:spLocks noRot="1" noChangeArrowheads="1" noTextEdit="1"/>
          </p:cNvSpPr>
          <p:nvPr>
            <p:ph type="sldImg"/>
          </p:nvPr>
        </p:nvSpPr>
        <p:spPr>
          <a:ln/>
        </p:spPr>
      </p:sp>
      <p:sp>
        <p:nvSpPr>
          <p:cNvPr id="57347" name="Rectangle 3">
            <a:extLst>
              <a:ext uri="{FF2B5EF4-FFF2-40B4-BE49-F238E27FC236}">
                <a16:creationId xmlns:a16="http://schemas.microsoft.com/office/drawing/2014/main" id="{D40DB143-AED6-4A6E-910C-48C53669D0B2}"/>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D945EE1-2C0B-4ED0-85E1-EE1A9C9EBD48}"/>
              </a:ext>
            </a:extLst>
          </p:cNvPr>
          <p:cNvSpPr>
            <a:spLocks noGrp="1" noChangeArrowheads="1"/>
          </p:cNvSpPr>
          <p:nvPr>
            <p:ph type="sldNum" sz="quarter" idx="5"/>
          </p:nvPr>
        </p:nvSpPr>
        <p:spPr>
          <a:ln/>
        </p:spPr>
        <p:txBody>
          <a:bodyPr/>
          <a:lstStyle/>
          <a:p>
            <a:fld id="{F45A6303-D16F-4427-9B2C-9406B07E670B}" type="slidenum">
              <a:rPr lang="en-US" altLang="en-US"/>
              <a:pPr/>
              <a:t>34</a:t>
            </a:fld>
            <a:endParaRPr lang="en-US" altLang="en-US"/>
          </a:p>
        </p:txBody>
      </p:sp>
      <p:sp>
        <p:nvSpPr>
          <p:cNvPr id="59394" name="Rectangle 2">
            <a:extLst>
              <a:ext uri="{FF2B5EF4-FFF2-40B4-BE49-F238E27FC236}">
                <a16:creationId xmlns:a16="http://schemas.microsoft.com/office/drawing/2014/main" id="{30F74AEB-72DA-45F9-B446-4E45A7BECA03}"/>
              </a:ext>
            </a:extLst>
          </p:cNvPr>
          <p:cNvSpPr>
            <a:spLocks noRot="1" noChangeArrowheads="1" noTextEdit="1"/>
          </p:cNvSpPr>
          <p:nvPr>
            <p:ph type="sldImg"/>
          </p:nvPr>
        </p:nvSpPr>
        <p:spPr>
          <a:ln/>
        </p:spPr>
      </p:sp>
      <p:sp>
        <p:nvSpPr>
          <p:cNvPr id="59395" name="Rectangle 3">
            <a:extLst>
              <a:ext uri="{FF2B5EF4-FFF2-40B4-BE49-F238E27FC236}">
                <a16:creationId xmlns:a16="http://schemas.microsoft.com/office/drawing/2014/main" id="{DB18F8D9-04B8-4479-BD4A-F3624BD928AD}"/>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347EF0C-DB80-44B3-A7E7-9C4CDA178FB3}"/>
              </a:ext>
            </a:extLst>
          </p:cNvPr>
          <p:cNvSpPr>
            <a:spLocks noGrp="1" noChangeArrowheads="1"/>
          </p:cNvSpPr>
          <p:nvPr>
            <p:ph type="sldNum" sz="quarter" idx="5"/>
          </p:nvPr>
        </p:nvSpPr>
        <p:spPr>
          <a:ln/>
        </p:spPr>
        <p:txBody>
          <a:bodyPr/>
          <a:lstStyle/>
          <a:p>
            <a:fld id="{3F66F0DD-286F-49D5-A822-656AC182EE76}" type="slidenum">
              <a:rPr lang="en-US" altLang="en-US"/>
              <a:pPr/>
              <a:t>35</a:t>
            </a:fld>
            <a:endParaRPr lang="en-US" altLang="en-US"/>
          </a:p>
        </p:txBody>
      </p:sp>
      <p:sp>
        <p:nvSpPr>
          <p:cNvPr id="94210" name="Rectangle 2">
            <a:extLst>
              <a:ext uri="{FF2B5EF4-FFF2-40B4-BE49-F238E27FC236}">
                <a16:creationId xmlns:a16="http://schemas.microsoft.com/office/drawing/2014/main" id="{59ABB975-FA4D-4623-8E58-27B4D6A989A7}"/>
              </a:ext>
            </a:extLst>
          </p:cNvPr>
          <p:cNvSpPr>
            <a:spLocks noRot="1" noChangeArrowheads="1" noTextEdit="1"/>
          </p:cNvSpPr>
          <p:nvPr>
            <p:ph type="sldImg"/>
          </p:nvPr>
        </p:nvSpPr>
        <p:spPr>
          <a:ln/>
        </p:spPr>
      </p:sp>
      <p:sp>
        <p:nvSpPr>
          <p:cNvPr id="94211" name="Rectangle 3">
            <a:extLst>
              <a:ext uri="{FF2B5EF4-FFF2-40B4-BE49-F238E27FC236}">
                <a16:creationId xmlns:a16="http://schemas.microsoft.com/office/drawing/2014/main" id="{FE082244-B0FA-4339-A703-9613DEE349B8}"/>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C60760E4-CE9B-47B8-8C4A-92D468994F3B}"/>
              </a:ext>
            </a:extLst>
          </p:cNvPr>
          <p:cNvSpPr>
            <a:spLocks noGrp="1" noChangeArrowheads="1"/>
          </p:cNvSpPr>
          <p:nvPr>
            <p:ph type="sldNum" sz="quarter" idx="5"/>
          </p:nvPr>
        </p:nvSpPr>
        <p:spPr>
          <a:ln/>
        </p:spPr>
        <p:txBody>
          <a:bodyPr/>
          <a:lstStyle/>
          <a:p>
            <a:fld id="{8C80C9C9-D83C-40E3-8709-1CF99C5998AB}" type="slidenum">
              <a:rPr lang="en-US" altLang="en-US"/>
              <a:pPr/>
              <a:t>36</a:t>
            </a:fld>
            <a:endParaRPr lang="en-US" altLang="en-US"/>
          </a:p>
        </p:txBody>
      </p:sp>
      <p:sp>
        <p:nvSpPr>
          <p:cNvPr id="61442" name="Rectangle 2">
            <a:extLst>
              <a:ext uri="{FF2B5EF4-FFF2-40B4-BE49-F238E27FC236}">
                <a16:creationId xmlns:a16="http://schemas.microsoft.com/office/drawing/2014/main" id="{56265759-6998-407D-BB4E-78C2951D2C5C}"/>
              </a:ext>
            </a:extLst>
          </p:cNvPr>
          <p:cNvSpPr>
            <a:spLocks noRot="1" noChangeArrowheads="1" noTextEdit="1"/>
          </p:cNvSpPr>
          <p:nvPr>
            <p:ph type="sldImg"/>
          </p:nvPr>
        </p:nvSpPr>
        <p:spPr>
          <a:ln/>
        </p:spPr>
      </p:sp>
      <p:sp>
        <p:nvSpPr>
          <p:cNvPr id="61443" name="Rectangle 3">
            <a:extLst>
              <a:ext uri="{FF2B5EF4-FFF2-40B4-BE49-F238E27FC236}">
                <a16:creationId xmlns:a16="http://schemas.microsoft.com/office/drawing/2014/main" id="{7736BAC4-D54C-424A-8215-F0809D0E747B}"/>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83B19A2-2BCD-429F-9312-C06E039A7C98}"/>
              </a:ext>
            </a:extLst>
          </p:cNvPr>
          <p:cNvSpPr>
            <a:spLocks noGrp="1" noChangeArrowheads="1"/>
          </p:cNvSpPr>
          <p:nvPr>
            <p:ph type="sldNum" sz="quarter" idx="5"/>
          </p:nvPr>
        </p:nvSpPr>
        <p:spPr>
          <a:ln/>
        </p:spPr>
        <p:txBody>
          <a:bodyPr/>
          <a:lstStyle/>
          <a:p>
            <a:fld id="{FE212604-3CE6-4B3B-9F1F-B3D8CFC20C12}" type="slidenum">
              <a:rPr lang="en-US" altLang="en-US"/>
              <a:pPr/>
              <a:t>37</a:t>
            </a:fld>
            <a:endParaRPr lang="en-US" altLang="en-US"/>
          </a:p>
        </p:txBody>
      </p:sp>
      <p:sp>
        <p:nvSpPr>
          <p:cNvPr id="88066" name="Rectangle 2">
            <a:extLst>
              <a:ext uri="{FF2B5EF4-FFF2-40B4-BE49-F238E27FC236}">
                <a16:creationId xmlns:a16="http://schemas.microsoft.com/office/drawing/2014/main" id="{69751C43-8102-4AAC-B613-A087BCD2A95E}"/>
              </a:ext>
            </a:extLst>
          </p:cNvPr>
          <p:cNvSpPr>
            <a:spLocks noRot="1" noChangeArrowheads="1" noTextEdit="1"/>
          </p:cNvSpPr>
          <p:nvPr>
            <p:ph type="sldImg"/>
          </p:nvPr>
        </p:nvSpPr>
        <p:spPr>
          <a:ln/>
        </p:spPr>
      </p:sp>
      <p:sp>
        <p:nvSpPr>
          <p:cNvPr id="88067" name="Rectangle 3">
            <a:extLst>
              <a:ext uri="{FF2B5EF4-FFF2-40B4-BE49-F238E27FC236}">
                <a16:creationId xmlns:a16="http://schemas.microsoft.com/office/drawing/2014/main" id="{D3E1F76B-45DC-4CEE-B34B-67E6749921FA}"/>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EF0F9CFA-72F4-45B0-B347-89CBEF509115}"/>
              </a:ext>
            </a:extLst>
          </p:cNvPr>
          <p:cNvSpPr>
            <a:spLocks noGrp="1" noChangeArrowheads="1"/>
          </p:cNvSpPr>
          <p:nvPr>
            <p:ph type="sldNum" sz="quarter" idx="5"/>
          </p:nvPr>
        </p:nvSpPr>
        <p:spPr>
          <a:ln/>
        </p:spPr>
        <p:txBody>
          <a:bodyPr/>
          <a:lstStyle/>
          <a:p>
            <a:fld id="{87AAA334-6FAF-4512-AC22-A7BD99AE20F3}" type="slidenum">
              <a:rPr lang="en-US" altLang="en-US"/>
              <a:pPr/>
              <a:t>38</a:t>
            </a:fld>
            <a:endParaRPr lang="en-US" altLang="en-US"/>
          </a:p>
        </p:txBody>
      </p:sp>
      <p:sp>
        <p:nvSpPr>
          <p:cNvPr id="90114" name="Rectangle 2">
            <a:extLst>
              <a:ext uri="{FF2B5EF4-FFF2-40B4-BE49-F238E27FC236}">
                <a16:creationId xmlns:a16="http://schemas.microsoft.com/office/drawing/2014/main" id="{7B28E6C8-0F4C-4F0A-B135-A5615311D5B3}"/>
              </a:ext>
            </a:extLst>
          </p:cNvPr>
          <p:cNvSpPr>
            <a:spLocks noRot="1" noChangeArrowheads="1" noTextEdit="1"/>
          </p:cNvSpPr>
          <p:nvPr>
            <p:ph type="sldImg"/>
          </p:nvPr>
        </p:nvSpPr>
        <p:spPr>
          <a:ln/>
        </p:spPr>
      </p:sp>
      <p:sp>
        <p:nvSpPr>
          <p:cNvPr id="90115" name="Rectangle 3">
            <a:extLst>
              <a:ext uri="{FF2B5EF4-FFF2-40B4-BE49-F238E27FC236}">
                <a16:creationId xmlns:a16="http://schemas.microsoft.com/office/drawing/2014/main" id="{9063D8B3-A804-46C7-A860-92E87A6FA0F6}"/>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3330ED17-D532-47E7-8926-8962198C6DDA}"/>
              </a:ext>
            </a:extLst>
          </p:cNvPr>
          <p:cNvSpPr>
            <a:spLocks noGrp="1" noChangeArrowheads="1"/>
          </p:cNvSpPr>
          <p:nvPr>
            <p:ph type="sldNum" sz="quarter" idx="5"/>
          </p:nvPr>
        </p:nvSpPr>
        <p:spPr>
          <a:ln/>
        </p:spPr>
        <p:txBody>
          <a:bodyPr/>
          <a:lstStyle/>
          <a:p>
            <a:fld id="{CC450716-4BAC-46EE-9CBE-4B6CE7C4E35D}" type="slidenum">
              <a:rPr lang="en-US" altLang="en-US"/>
              <a:pPr/>
              <a:t>39</a:t>
            </a:fld>
            <a:endParaRPr lang="en-US" altLang="en-US"/>
          </a:p>
        </p:txBody>
      </p:sp>
      <p:sp>
        <p:nvSpPr>
          <p:cNvPr id="22530" name="Rectangle 2">
            <a:extLst>
              <a:ext uri="{FF2B5EF4-FFF2-40B4-BE49-F238E27FC236}">
                <a16:creationId xmlns:a16="http://schemas.microsoft.com/office/drawing/2014/main" id="{D4CAF53D-3E86-4B9E-B9CB-F52EA1D129A0}"/>
              </a:ext>
            </a:extLst>
          </p:cNvPr>
          <p:cNvSpPr>
            <a:spLocks noRot="1" noChangeArrowheads="1" noTextEdit="1"/>
          </p:cNvSpPr>
          <p:nvPr>
            <p:ph type="sldImg"/>
          </p:nvPr>
        </p:nvSpPr>
        <p:spPr>
          <a:ln/>
        </p:spPr>
      </p:sp>
      <p:sp>
        <p:nvSpPr>
          <p:cNvPr id="22531" name="Rectangle 3">
            <a:extLst>
              <a:ext uri="{FF2B5EF4-FFF2-40B4-BE49-F238E27FC236}">
                <a16:creationId xmlns:a16="http://schemas.microsoft.com/office/drawing/2014/main" id="{02AF4B16-8686-4639-B578-84E286377832}"/>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776DC83-F801-42AE-8CC9-D5BF4A6173CC}"/>
              </a:ext>
            </a:extLst>
          </p:cNvPr>
          <p:cNvSpPr>
            <a:spLocks noGrp="1" noChangeArrowheads="1"/>
          </p:cNvSpPr>
          <p:nvPr>
            <p:ph type="sldNum" sz="quarter" idx="5"/>
          </p:nvPr>
        </p:nvSpPr>
        <p:spPr>
          <a:ln/>
        </p:spPr>
        <p:txBody>
          <a:bodyPr/>
          <a:lstStyle/>
          <a:p>
            <a:fld id="{DE0CEC09-935E-45DA-AF9A-26ECB45C72C7}" type="slidenum">
              <a:rPr lang="en-US" altLang="en-US"/>
              <a:pPr/>
              <a:t>4</a:t>
            </a:fld>
            <a:endParaRPr lang="en-US" altLang="en-US"/>
          </a:p>
        </p:txBody>
      </p:sp>
      <p:sp>
        <p:nvSpPr>
          <p:cNvPr id="14338" name="Rectangle 2">
            <a:extLst>
              <a:ext uri="{FF2B5EF4-FFF2-40B4-BE49-F238E27FC236}">
                <a16:creationId xmlns:a16="http://schemas.microsoft.com/office/drawing/2014/main" id="{3C88215C-29DA-4035-AD80-EBAA06DB8A60}"/>
              </a:ext>
            </a:extLst>
          </p:cNvPr>
          <p:cNvSpPr>
            <a:spLocks noRot="1" noChangeArrowheads="1" noTextEdit="1"/>
          </p:cNvSpPr>
          <p:nvPr>
            <p:ph type="sldImg"/>
          </p:nvPr>
        </p:nvSpPr>
        <p:spPr>
          <a:ln/>
        </p:spPr>
      </p:sp>
      <p:sp>
        <p:nvSpPr>
          <p:cNvPr id="14339" name="Rectangle 3">
            <a:extLst>
              <a:ext uri="{FF2B5EF4-FFF2-40B4-BE49-F238E27FC236}">
                <a16:creationId xmlns:a16="http://schemas.microsoft.com/office/drawing/2014/main" id="{0ED9E3A0-55C6-431E-8B54-DEBB275E5648}"/>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22BCB48A-D3EE-4619-B6F2-A4573A926985}"/>
              </a:ext>
            </a:extLst>
          </p:cNvPr>
          <p:cNvSpPr>
            <a:spLocks noGrp="1" noChangeArrowheads="1"/>
          </p:cNvSpPr>
          <p:nvPr>
            <p:ph type="sldNum" sz="quarter" idx="5"/>
          </p:nvPr>
        </p:nvSpPr>
        <p:spPr>
          <a:ln/>
        </p:spPr>
        <p:txBody>
          <a:bodyPr/>
          <a:lstStyle/>
          <a:p>
            <a:fld id="{09C163C3-9442-4241-9E3B-1D66D91749C6}" type="slidenum">
              <a:rPr lang="en-US" altLang="en-US"/>
              <a:pPr/>
              <a:t>5</a:t>
            </a:fld>
            <a:endParaRPr lang="en-US" altLang="en-US"/>
          </a:p>
        </p:txBody>
      </p:sp>
      <p:sp>
        <p:nvSpPr>
          <p:cNvPr id="26626" name="Rectangle 2">
            <a:extLst>
              <a:ext uri="{FF2B5EF4-FFF2-40B4-BE49-F238E27FC236}">
                <a16:creationId xmlns:a16="http://schemas.microsoft.com/office/drawing/2014/main" id="{BD3194ED-4E68-4C26-B6C6-2F42555AFB91}"/>
              </a:ext>
            </a:extLst>
          </p:cNvPr>
          <p:cNvSpPr>
            <a:spLocks noRot="1" noChangeArrowheads="1" noTextEdit="1"/>
          </p:cNvSpPr>
          <p:nvPr>
            <p:ph type="sldImg"/>
          </p:nvPr>
        </p:nvSpPr>
        <p:spPr>
          <a:ln/>
        </p:spPr>
      </p:sp>
      <p:sp>
        <p:nvSpPr>
          <p:cNvPr id="26627" name="Rectangle 3">
            <a:extLst>
              <a:ext uri="{FF2B5EF4-FFF2-40B4-BE49-F238E27FC236}">
                <a16:creationId xmlns:a16="http://schemas.microsoft.com/office/drawing/2014/main" id="{F95D5D91-0A63-4373-AE6E-7FB34AD7E0B3}"/>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795DA41A-E18D-4C49-8C93-20A530758CC1}"/>
              </a:ext>
            </a:extLst>
          </p:cNvPr>
          <p:cNvSpPr>
            <a:spLocks noGrp="1" noChangeArrowheads="1"/>
          </p:cNvSpPr>
          <p:nvPr>
            <p:ph type="sldNum" sz="quarter" idx="5"/>
          </p:nvPr>
        </p:nvSpPr>
        <p:spPr>
          <a:ln/>
        </p:spPr>
        <p:txBody>
          <a:bodyPr/>
          <a:lstStyle/>
          <a:p>
            <a:fld id="{E41DDCE5-C73D-49B9-BC3C-898DE4D7CDB2}" type="slidenum">
              <a:rPr lang="en-US" altLang="en-US"/>
              <a:pPr/>
              <a:t>6</a:t>
            </a:fld>
            <a:endParaRPr lang="en-US" altLang="en-US"/>
          </a:p>
        </p:txBody>
      </p:sp>
      <p:sp>
        <p:nvSpPr>
          <p:cNvPr id="28674" name="Rectangle 2">
            <a:extLst>
              <a:ext uri="{FF2B5EF4-FFF2-40B4-BE49-F238E27FC236}">
                <a16:creationId xmlns:a16="http://schemas.microsoft.com/office/drawing/2014/main" id="{9A7B8C29-62D7-4BF7-9F0F-6CEDC888881F}"/>
              </a:ext>
            </a:extLst>
          </p:cNvPr>
          <p:cNvSpPr>
            <a:spLocks noRot="1" noChangeArrowheads="1" noTextEdit="1"/>
          </p:cNvSpPr>
          <p:nvPr>
            <p:ph type="sldImg"/>
          </p:nvPr>
        </p:nvSpPr>
        <p:spPr>
          <a:ln/>
        </p:spPr>
      </p:sp>
      <p:sp>
        <p:nvSpPr>
          <p:cNvPr id="28675" name="Rectangle 3">
            <a:extLst>
              <a:ext uri="{FF2B5EF4-FFF2-40B4-BE49-F238E27FC236}">
                <a16:creationId xmlns:a16="http://schemas.microsoft.com/office/drawing/2014/main" id="{12CF9558-72A5-467C-B676-147D4717FA37}"/>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7E16A6C3-7C49-43F9-81DE-5E44F0B18749}"/>
              </a:ext>
            </a:extLst>
          </p:cNvPr>
          <p:cNvSpPr>
            <a:spLocks noGrp="1" noChangeArrowheads="1"/>
          </p:cNvSpPr>
          <p:nvPr>
            <p:ph type="sldNum" sz="quarter" idx="5"/>
          </p:nvPr>
        </p:nvSpPr>
        <p:spPr>
          <a:ln/>
        </p:spPr>
        <p:txBody>
          <a:bodyPr/>
          <a:lstStyle/>
          <a:p>
            <a:fld id="{9BCDDD28-D860-422F-83C0-41C1CE30339B}" type="slidenum">
              <a:rPr lang="en-US" altLang="en-US"/>
              <a:pPr/>
              <a:t>7</a:t>
            </a:fld>
            <a:endParaRPr lang="en-US" altLang="en-US"/>
          </a:p>
        </p:txBody>
      </p:sp>
      <p:sp>
        <p:nvSpPr>
          <p:cNvPr id="24578" name="Rectangle 2">
            <a:extLst>
              <a:ext uri="{FF2B5EF4-FFF2-40B4-BE49-F238E27FC236}">
                <a16:creationId xmlns:a16="http://schemas.microsoft.com/office/drawing/2014/main" id="{107FA0D9-0CF2-477F-9B5F-128CB8ABADBD}"/>
              </a:ext>
            </a:extLst>
          </p:cNvPr>
          <p:cNvSpPr>
            <a:spLocks noRot="1" noChangeArrowheads="1" noTextEdit="1"/>
          </p:cNvSpPr>
          <p:nvPr>
            <p:ph type="sldImg"/>
          </p:nvPr>
        </p:nvSpPr>
        <p:spPr>
          <a:ln/>
        </p:spPr>
      </p:sp>
      <p:sp>
        <p:nvSpPr>
          <p:cNvPr id="24579" name="Rectangle 3">
            <a:extLst>
              <a:ext uri="{FF2B5EF4-FFF2-40B4-BE49-F238E27FC236}">
                <a16:creationId xmlns:a16="http://schemas.microsoft.com/office/drawing/2014/main" id="{AAA5304B-C5CB-412B-B67F-A9E870E8E185}"/>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623E365-058A-467D-8445-657100033BEF}"/>
              </a:ext>
            </a:extLst>
          </p:cNvPr>
          <p:cNvSpPr>
            <a:spLocks noGrp="1" noChangeArrowheads="1"/>
          </p:cNvSpPr>
          <p:nvPr>
            <p:ph type="sldNum" sz="quarter" idx="5"/>
          </p:nvPr>
        </p:nvSpPr>
        <p:spPr>
          <a:ln/>
        </p:spPr>
        <p:txBody>
          <a:bodyPr/>
          <a:lstStyle/>
          <a:p>
            <a:fld id="{7AD8413F-F0BC-49D4-8908-419E4FCE209E}" type="slidenum">
              <a:rPr lang="en-US" altLang="en-US"/>
              <a:pPr/>
              <a:t>8</a:t>
            </a:fld>
            <a:endParaRPr lang="en-US" altLang="en-US"/>
          </a:p>
        </p:txBody>
      </p:sp>
      <p:sp>
        <p:nvSpPr>
          <p:cNvPr id="30722" name="Rectangle 2">
            <a:extLst>
              <a:ext uri="{FF2B5EF4-FFF2-40B4-BE49-F238E27FC236}">
                <a16:creationId xmlns:a16="http://schemas.microsoft.com/office/drawing/2014/main" id="{CAFB1581-9911-4CD4-B288-5594BE90052E}"/>
              </a:ext>
            </a:extLst>
          </p:cNvPr>
          <p:cNvSpPr>
            <a:spLocks noRot="1" noChangeArrowheads="1" noTextEdit="1"/>
          </p:cNvSpPr>
          <p:nvPr>
            <p:ph type="sldImg"/>
          </p:nvPr>
        </p:nvSpPr>
        <p:spPr>
          <a:ln/>
        </p:spPr>
      </p:sp>
      <p:sp>
        <p:nvSpPr>
          <p:cNvPr id="30723" name="Rectangle 3">
            <a:extLst>
              <a:ext uri="{FF2B5EF4-FFF2-40B4-BE49-F238E27FC236}">
                <a16:creationId xmlns:a16="http://schemas.microsoft.com/office/drawing/2014/main" id="{792B714B-9068-446F-8C55-0566B5138624}"/>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D65B478-B2A7-4281-8A2A-5256C1F0F523}"/>
              </a:ext>
            </a:extLst>
          </p:cNvPr>
          <p:cNvSpPr>
            <a:spLocks noGrp="1" noChangeArrowheads="1"/>
          </p:cNvSpPr>
          <p:nvPr>
            <p:ph type="sldNum" sz="quarter" idx="5"/>
          </p:nvPr>
        </p:nvSpPr>
        <p:spPr>
          <a:ln/>
        </p:spPr>
        <p:txBody>
          <a:bodyPr/>
          <a:lstStyle/>
          <a:p>
            <a:fld id="{03C7E497-5062-46A1-9E76-A75E01E97352}" type="slidenum">
              <a:rPr lang="en-US" altLang="en-US"/>
              <a:pPr/>
              <a:t>9</a:t>
            </a:fld>
            <a:endParaRPr lang="en-US" altLang="en-US"/>
          </a:p>
        </p:txBody>
      </p:sp>
      <p:sp>
        <p:nvSpPr>
          <p:cNvPr id="32770" name="Rectangle 2">
            <a:extLst>
              <a:ext uri="{FF2B5EF4-FFF2-40B4-BE49-F238E27FC236}">
                <a16:creationId xmlns:a16="http://schemas.microsoft.com/office/drawing/2014/main" id="{A36FB2AD-76B0-45B1-A073-3D424DDB2614}"/>
              </a:ext>
            </a:extLst>
          </p:cNvPr>
          <p:cNvSpPr>
            <a:spLocks noRot="1" noChangeArrowheads="1" noTextEdit="1"/>
          </p:cNvSpPr>
          <p:nvPr>
            <p:ph type="sldImg"/>
          </p:nvPr>
        </p:nvSpPr>
        <p:spPr>
          <a:ln/>
        </p:spPr>
      </p:sp>
      <p:sp>
        <p:nvSpPr>
          <p:cNvPr id="32771" name="Rectangle 3">
            <a:extLst>
              <a:ext uri="{FF2B5EF4-FFF2-40B4-BE49-F238E27FC236}">
                <a16:creationId xmlns:a16="http://schemas.microsoft.com/office/drawing/2014/main" id="{17D0E463-15D6-43F6-B09B-8D4771118BC0}"/>
              </a:ext>
            </a:extLst>
          </p:cNvPr>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BFBE05-486A-442A-A572-2BB0892BC70B}"/>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1BBC5FC-5031-45DD-9E1E-309635D4CC00}"/>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043770C-07D2-4CF1-B1E5-9EDB72449B1B}"/>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3F666AE2-503F-480A-B6FD-471583729C08}"/>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D44C5B06-10F0-4355-9403-C12A84E5C9F5}"/>
              </a:ext>
            </a:extLst>
          </p:cNvPr>
          <p:cNvSpPr>
            <a:spLocks noGrp="1"/>
          </p:cNvSpPr>
          <p:nvPr>
            <p:ph type="sldNum" sz="quarter" idx="12"/>
          </p:nvPr>
        </p:nvSpPr>
        <p:spPr/>
        <p:txBody>
          <a:bodyPr/>
          <a:lstStyle>
            <a:lvl1pPr>
              <a:defRPr/>
            </a:lvl1pPr>
          </a:lstStyle>
          <a:p>
            <a:fld id="{FB3DB33D-252C-47F4-A669-B123D35FD83F}" type="slidenum">
              <a:rPr lang="en-US" altLang="en-US"/>
              <a:pPr/>
              <a:t>‹#›</a:t>
            </a:fld>
            <a:endParaRPr lang="en-US" altLang="en-US"/>
          </a:p>
        </p:txBody>
      </p:sp>
    </p:spTree>
    <p:extLst>
      <p:ext uri="{BB962C8B-B14F-4D97-AF65-F5344CB8AC3E}">
        <p14:creationId xmlns:p14="http://schemas.microsoft.com/office/powerpoint/2010/main" val="3778456368"/>
      </p:ext>
    </p:extLst>
  </p:cSld>
  <p:clrMapOvr>
    <a:masterClrMapping/>
  </p:clrMapOvr>
  <p:transition spd="slow">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DFFDD-60BE-4092-A62B-1E85033CDA2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6E3D977-0E06-432D-A064-3D0A575AB6F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87DEA7-24C7-4CEC-89AC-B4DB9A671BB3}"/>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7FF379FE-A20C-4E44-BB6A-1DB4D3D766AA}"/>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79BE34A6-A592-4C52-A60B-92BC9D659A94}"/>
              </a:ext>
            </a:extLst>
          </p:cNvPr>
          <p:cNvSpPr>
            <a:spLocks noGrp="1"/>
          </p:cNvSpPr>
          <p:nvPr>
            <p:ph type="sldNum" sz="quarter" idx="12"/>
          </p:nvPr>
        </p:nvSpPr>
        <p:spPr/>
        <p:txBody>
          <a:bodyPr/>
          <a:lstStyle>
            <a:lvl1pPr>
              <a:defRPr/>
            </a:lvl1pPr>
          </a:lstStyle>
          <a:p>
            <a:fld id="{FA537806-2143-4364-ABF0-59EC4D3EF430}" type="slidenum">
              <a:rPr lang="en-US" altLang="en-US"/>
              <a:pPr/>
              <a:t>‹#›</a:t>
            </a:fld>
            <a:endParaRPr lang="en-US" altLang="en-US"/>
          </a:p>
        </p:txBody>
      </p:sp>
    </p:spTree>
    <p:extLst>
      <p:ext uri="{BB962C8B-B14F-4D97-AF65-F5344CB8AC3E}">
        <p14:creationId xmlns:p14="http://schemas.microsoft.com/office/powerpoint/2010/main" val="3513691483"/>
      </p:ext>
    </p:extLst>
  </p:cSld>
  <p:clrMapOvr>
    <a:masterClrMapping/>
  </p:clrMapOvr>
  <p:transition spd="slow">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D5DE46F-32AF-4315-A524-96F24FBD09E9}"/>
              </a:ext>
            </a:extLst>
          </p:cNvPr>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3C4D1F6-FE6C-4833-86A2-A6E0B899D16E}"/>
              </a:ext>
            </a:extLst>
          </p:cNvPr>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35E405-D449-46C9-B457-8C5850D155FA}"/>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94735490-6AF8-4255-90B1-76DC2286F4C2}"/>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5C92676A-D483-4C1D-ABBB-72D58A60FA3C}"/>
              </a:ext>
            </a:extLst>
          </p:cNvPr>
          <p:cNvSpPr>
            <a:spLocks noGrp="1"/>
          </p:cNvSpPr>
          <p:nvPr>
            <p:ph type="sldNum" sz="quarter" idx="12"/>
          </p:nvPr>
        </p:nvSpPr>
        <p:spPr/>
        <p:txBody>
          <a:bodyPr/>
          <a:lstStyle>
            <a:lvl1pPr>
              <a:defRPr/>
            </a:lvl1pPr>
          </a:lstStyle>
          <a:p>
            <a:fld id="{D41F4D5E-1C9B-4F64-9B1B-74C59A7BB3E0}" type="slidenum">
              <a:rPr lang="en-US" altLang="en-US"/>
              <a:pPr/>
              <a:t>‹#›</a:t>
            </a:fld>
            <a:endParaRPr lang="en-US" altLang="en-US"/>
          </a:p>
        </p:txBody>
      </p:sp>
    </p:spTree>
    <p:extLst>
      <p:ext uri="{BB962C8B-B14F-4D97-AF65-F5344CB8AC3E}">
        <p14:creationId xmlns:p14="http://schemas.microsoft.com/office/powerpoint/2010/main" val="3548544861"/>
      </p:ext>
    </p:extLst>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00AF6-BF17-42FE-A084-A3DCC742D0F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89DFA05-AECD-49D0-AD24-A9C91810666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6676AFC-5BD6-4AFC-A231-C78CA3133798}"/>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6B786520-FD02-4909-A566-DA51870B84A3}"/>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9467AB3A-5762-42BA-B769-42BABE16A603}"/>
              </a:ext>
            </a:extLst>
          </p:cNvPr>
          <p:cNvSpPr>
            <a:spLocks noGrp="1"/>
          </p:cNvSpPr>
          <p:nvPr>
            <p:ph type="sldNum" sz="quarter" idx="12"/>
          </p:nvPr>
        </p:nvSpPr>
        <p:spPr/>
        <p:txBody>
          <a:bodyPr/>
          <a:lstStyle>
            <a:lvl1pPr>
              <a:defRPr/>
            </a:lvl1pPr>
          </a:lstStyle>
          <a:p>
            <a:fld id="{46CE2E30-5D09-4125-9404-DAF4C8DEB4C2}" type="slidenum">
              <a:rPr lang="en-US" altLang="en-US"/>
              <a:pPr/>
              <a:t>‹#›</a:t>
            </a:fld>
            <a:endParaRPr lang="en-US" altLang="en-US"/>
          </a:p>
        </p:txBody>
      </p:sp>
    </p:spTree>
    <p:extLst>
      <p:ext uri="{BB962C8B-B14F-4D97-AF65-F5344CB8AC3E}">
        <p14:creationId xmlns:p14="http://schemas.microsoft.com/office/powerpoint/2010/main" val="3681804200"/>
      </p:ext>
    </p:extLst>
  </p:cSld>
  <p:clrMapOvr>
    <a:masterClrMapping/>
  </p:clrMapOvr>
  <p:transition spd="slow">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6473F-3BF5-48AF-A7EA-DFAAD178F5C0}"/>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125187A-9D02-4A28-9F16-FE60CE6EC536}"/>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a:extLst>
              <a:ext uri="{FF2B5EF4-FFF2-40B4-BE49-F238E27FC236}">
                <a16:creationId xmlns:a16="http://schemas.microsoft.com/office/drawing/2014/main" id="{7C6294FA-9A21-45EC-8944-C6EA4B8D9CCB}"/>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DC60A867-0F9E-45F0-9876-FE2FF8DB8D33}"/>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114C5C8A-843F-4646-A278-0A8A7679B9D2}"/>
              </a:ext>
            </a:extLst>
          </p:cNvPr>
          <p:cNvSpPr>
            <a:spLocks noGrp="1"/>
          </p:cNvSpPr>
          <p:nvPr>
            <p:ph type="sldNum" sz="quarter" idx="12"/>
          </p:nvPr>
        </p:nvSpPr>
        <p:spPr/>
        <p:txBody>
          <a:bodyPr/>
          <a:lstStyle>
            <a:lvl1pPr>
              <a:defRPr/>
            </a:lvl1pPr>
          </a:lstStyle>
          <a:p>
            <a:fld id="{05A3AF07-72FE-489F-93A7-54CCE245CABD}" type="slidenum">
              <a:rPr lang="en-US" altLang="en-US"/>
              <a:pPr/>
              <a:t>‹#›</a:t>
            </a:fld>
            <a:endParaRPr lang="en-US" altLang="en-US"/>
          </a:p>
        </p:txBody>
      </p:sp>
    </p:spTree>
    <p:extLst>
      <p:ext uri="{BB962C8B-B14F-4D97-AF65-F5344CB8AC3E}">
        <p14:creationId xmlns:p14="http://schemas.microsoft.com/office/powerpoint/2010/main" val="3333387146"/>
      </p:ext>
    </p:extLst>
  </p:cSld>
  <p:clrMapOvr>
    <a:masterClrMapping/>
  </p:clrMapOvr>
  <p:transitio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8A00C-BD45-4A54-96F8-EDC9E64D875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5A52781-CE53-446E-A6AB-19C9A63825AA}"/>
              </a:ext>
            </a:extLst>
          </p:cNvPr>
          <p:cNvSpPr>
            <a:spLocks noGrp="1"/>
          </p:cNvSpPr>
          <p:nvPr>
            <p:ph sz="half" idx="1"/>
          </p:nvPr>
        </p:nvSpPr>
        <p:spPr>
          <a:xfrm>
            <a:off x="457200" y="1600200"/>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CEC3851-42D7-4800-BAC4-33C48C44C113}"/>
              </a:ext>
            </a:extLst>
          </p:cNvPr>
          <p:cNvSpPr>
            <a:spLocks noGrp="1"/>
          </p:cNvSpPr>
          <p:nvPr>
            <p:ph sz="half" idx="2"/>
          </p:nvPr>
        </p:nvSpPr>
        <p:spPr>
          <a:xfrm>
            <a:off x="4648200" y="1600200"/>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56557D9-7EF3-4230-A6E0-94D3771A03D0}"/>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32E9F7F4-569E-4339-8175-BAEEFC3AE291}"/>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0594FA4E-D71B-47BA-8D10-7DFBA473CA67}"/>
              </a:ext>
            </a:extLst>
          </p:cNvPr>
          <p:cNvSpPr>
            <a:spLocks noGrp="1"/>
          </p:cNvSpPr>
          <p:nvPr>
            <p:ph type="sldNum" sz="quarter" idx="12"/>
          </p:nvPr>
        </p:nvSpPr>
        <p:spPr/>
        <p:txBody>
          <a:bodyPr/>
          <a:lstStyle>
            <a:lvl1pPr>
              <a:defRPr/>
            </a:lvl1pPr>
          </a:lstStyle>
          <a:p>
            <a:fld id="{3B61B1D1-9DCE-402A-B22B-4665CE2D0E57}" type="slidenum">
              <a:rPr lang="en-US" altLang="en-US"/>
              <a:pPr/>
              <a:t>‹#›</a:t>
            </a:fld>
            <a:endParaRPr lang="en-US" altLang="en-US"/>
          </a:p>
        </p:txBody>
      </p:sp>
    </p:spTree>
    <p:extLst>
      <p:ext uri="{BB962C8B-B14F-4D97-AF65-F5344CB8AC3E}">
        <p14:creationId xmlns:p14="http://schemas.microsoft.com/office/powerpoint/2010/main" val="2722129745"/>
      </p:ext>
    </p:extLst>
  </p:cSld>
  <p:clrMapOvr>
    <a:masterClrMapping/>
  </p:clrMapOvr>
  <p:transition spd="slow">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9A61A-91B2-48E4-8106-4230EF5DD561}"/>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87ABF42-006A-49A2-9A80-DB538CAC17EA}"/>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9A7F051-CB2C-4154-9780-62F9E367188A}"/>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53CC93F-CB03-4324-A672-EFF2904DAD7C}"/>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7F1ABD1-349A-4473-BA58-767A72CBC0D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4D0317D-B048-4417-9934-5632B888EEB5}"/>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5AC54071-3A6B-4E17-A6FE-85DB58568974}"/>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644D5030-2769-434A-8B31-756B436A70B2}"/>
              </a:ext>
            </a:extLst>
          </p:cNvPr>
          <p:cNvSpPr>
            <a:spLocks noGrp="1"/>
          </p:cNvSpPr>
          <p:nvPr>
            <p:ph type="sldNum" sz="quarter" idx="12"/>
          </p:nvPr>
        </p:nvSpPr>
        <p:spPr/>
        <p:txBody>
          <a:bodyPr/>
          <a:lstStyle>
            <a:lvl1pPr>
              <a:defRPr/>
            </a:lvl1pPr>
          </a:lstStyle>
          <a:p>
            <a:fld id="{E2A3C1EA-02E9-4474-BB89-4EC6B83373DF}" type="slidenum">
              <a:rPr lang="en-US" altLang="en-US"/>
              <a:pPr/>
              <a:t>‹#›</a:t>
            </a:fld>
            <a:endParaRPr lang="en-US" altLang="en-US"/>
          </a:p>
        </p:txBody>
      </p:sp>
    </p:spTree>
    <p:extLst>
      <p:ext uri="{BB962C8B-B14F-4D97-AF65-F5344CB8AC3E}">
        <p14:creationId xmlns:p14="http://schemas.microsoft.com/office/powerpoint/2010/main" val="156701388"/>
      </p:ext>
    </p:extLst>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B32EF7-D161-49A1-B3F5-EB4B1367CD8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E7C2668-2AD9-41D1-A83F-F793B109B082}"/>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5A80A199-964B-44E6-9A57-9262FECD712F}"/>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8DB82692-1B9A-4478-9BE6-1157B401BBE6}"/>
              </a:ext>
            </a:extLst>
          </p:cNvPr>
          <p:cNvSpPr>
            <a:spLocks noGrp="1"/>
          </p:cNvSpPr>
          <p:nvPr>
            <p:ph type="sldNum" sz="quarter" idx="12"/>
          </p:nvPr>
        </p:nvSpPr>
        <p:spPr/>
        <p:txBody>
          <a:bodyPr/>
          <a:lstStyle>
            <a:lvl1pPr>
              <a:defRPr/>
            </a:lvl1pPr>
          </a:lstStyle>
          <a:p>
            <a:fld id="{9A4ADD58-F9E3-4DFD-9221-3D25FCD36573}" type="slidenum">
              <a:rPr lang="en-US" altLang="en-US"/>
              <a:pPr/>
              <a:t>‹#›</a:t>
            </a:fld>
            <a:endParaRPr lang="en-US" altLang="en-US"/>
          </a:p>
        </p:txBody>
      </p:sp>
    </p:spTree>
    <p:extLst>
      <p:ext uri="{BB962C8B-B14F-4D97-AF65-F5344CB8AC3E}">
        <p14:creationId xmlns:p14="http://schemas.microsoft.com/office/powerpoint/2010/main" val="2628721045"/>
      </p:ext>
    </p:extLst>
  </p:cSld>
  <p:clrMapOvr>
    <a:masterClrMapping/>
  </p:clrMapOvr>
  <p:transition spd="slow">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8DE6879-1D79-475B-B05B-09BB99B6184D}"/>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764A5A7F-3E35-42E5-B71F-ECC00B614BCD}"/>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40FD3F48-4CE4-4CED-82CC-72622639F010}"/>
              </a:ext>
            </a:extLst>
          </p:cNvPr>
          <p:cNvSpPr>
            <a:spLocks noGrp="1"/>
          </p:cNvSpPr>
          <p:nvPr>
            <p:ph type="sldNum" sz="quarter" idx="12"/>
          </p:nvPr>
        </p:nvSpPr>
        <p:spPr/>
        <p:txBody>
          <a:bodyPr/>
          <a:lstStyle>
            <a:lvl1pPr>
              <a:defRPr/>
            </a:lvl1pPr>
          </a:lstStyle>
          <a:p>
            <a:fld id="{3D4B5DF8-2E69-410F-A68E-A12C5A8B2A8A}" type="slidenum">
              <a:rPr lang="en-US" altLang="en-US"/>
              <a:pPr/>
              <a:t>‹#›</a:t>
            </a:fld>
            <a:endParaRPr lang="en-US" altLang="en-US"/>
          </a:p>
        </p:txBody>
      </p:sp>
    </p:spTree>
    <p:extLst>
      <p:ext uri="{BB962C8B-B14F-4D97-AF65-F5344CB8AC3E}">
        <p14:creationId xmlns:p14="http://schemas.microsoft.com/office/powerpoint/2010/main" val="2898387419"/>
      </p:ext>
    </p:extLst>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FBEF6C-690B-4411-AE9A-C1EDF44C965B}"/>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D3E47CC-F29E-4E20-A75E-20D57EAE170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51E5E19-057C-43EE-95E4-C573A5AC5343}"/>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8793D04-8B83-468C-8355-B7221C56C083}"/>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B5412EF2-D50C-431A-B12D-CE048ED093E9}"/>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644EBCA9-39E3-45C0-A6AA-1F03770C72C2}"/>
              </a:ext>
            </a:extLst>
          </p:cNvPr>
          <p:cNvSpPr>
            <a:spLocks noGrp="1"/>
          </p:cNvSpPr>
          <p:nvPr>
            <p:ph type="sldNum" sz="quarter" idx="12"/>
          </p:nvPr>
        </p:nvSpPr>
        <p:spPr/>
        <p:txBody>
          <a:bodyPr/>
          <a:lstStyle>
            <a:lvl1pPr>
              <a:defRPr/>
            </a:lvl1pPr>
          </a:lstStyle>
          <a:p>
            <a:fld id="{6D5604E9-B7D0-4DE5-B4F6-B048091A2360}" type="slidenum">
              <a:rPr lang="en-US" altLang="en-US"/>
              <a:pPr/>
              <a:t>‹#›</a:t>
            </a:fld>
            <a:endParaRPr lang="en-US" altLang="en-US"/>
          </a:p>
        </p:txBody>
      </p:sp>
    </p:spTree>
    <p:extLst>
      <p:ext uri="{BB962C8B-B14F-4D97-AF65-F5344CB8AC3E}">
        <p14:creationId xmlns:p14="http://schemas.microsoft.com/office/powerpoint/2010/main" val="3086901992"/>
      </p:ext>
    </p:extLst>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EA1B9-1587-402A-9D7C-15189B25CC8E}"/>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91B3B07-2108-468D-9477-90FB40EA333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B7185E5-98EE-4BDE-AC1F-8F68BDFDA17F}"/>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AAB8570-AB89-478D-817C-399CEEBA9FA8}"/>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8ED16BDC-64C5-4951-BC0D-781C33A8F513}"/>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2CAB0A6F-ED48-4D7D-BE86-13E28B815504}"/>
              </a:ext>
            </a:extLst>
          </p:cNvPr>
          <p:cNvSpPr>
            <a:spLocks noGrp="1"/>
          </p:cNvSpPr>
          <p:nvPr>
            <p:ph type="sldNum" sz="quarter" idx="12"/>
          </p:nvPr>
        </p:nvSpPr>
        <p:spPr/>
        <p:txBody>
          <a:bodyPr/>
          <a:lstStyle>
            <a:lvl1pPr>
              <a:defRPr/>
            </a:lvl1pPr>
          </a:lstStyle>
          <a:p>
            <a:fld id="{7AF129B4-37A2-4C19-9D60-D0668F7CE13E}" type="slidenum">
              <a:rPr lang="en-US" altLang="en-US"/>
              <a:pPr/>
              <a:t>‹#›</a:t>
            </a:fld>
            <a:endParaRPr lang="en-US" altLang="en-US"/>
          </a:p>
        </p:txBody>
      </p:sp>
    </p:spTree>
    <p:extLst>
      <p:ext uri="{BB962C8B-B14F-4D97-AF65-F5344CB8AC3E}">
        <p14:creationId xmlns:p14="http://schemas.microsoft.com/office/powerpoint/2010/main" val="427563635"/>
      </p:ext>
    </p:extLst>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0DCBDEAE-B7DC-4F6F-BB72-8E4A769951BD}"/>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EB7DCDDD-9D52-41E0-94C8-64972DE89FE8}"/>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45AE657B-C66F-409C-B745-396A34FEFA13}"/>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57663595-3415-4382-BCB6-57B8E319D414}"/>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CC2690F7-021E-4D75-93D6-6196FFF35ACD}"/>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CCC7F2EB-38C6-40D3-AAF1-D9C444B5C0D7}"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ipe dir="d"/>
  </p:transition>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cSld>
  <p:clrMapOvr>
    <a:masterClrMapping/>
  </p:clrMapOvr>
  <p:transition spd="slow">
    <p:wipe dir="d"/>
  </p:transition>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33794" name="Text Box 2">
            <a:extLst>
              <a:ext uri="{FF2B5EF4-FFF2-40B4-BE49-F238E27FC236}">
                <a16:creationId xmlns:a16="http://schemas.microsoft.com/office/drawing/2014/main" id="{48E691CD-60BC-48DD-A1F4-EA428CFE0193}"/>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Ecclesiastes 12:8-12 (KJV)</a:t>
            </a:r>
          </a:p>
        </p:txBody>
      </p:sp>
      <p:sp>
        <p:nvSpPr>
          <p:cNvPr id="33795" name="Text Box 3">
            <a:extLst>
              <a:ext uri="{FF2B5EF4-FFF2-40B4-BE49-F238E27FC236}">
                <a16:creationId xmlns:a16="http://schemas.microsoft.com/office/drawing/2014/main" id="{E28A32FA-CB89-4FFE-BA85-4DEBFC4A099D}"/>
              </a:ext>
            </a:extLst>
          </p:cNvPr>
          <p:cNvSpPr txBox="1">
            <a:spLocks noChangeArrowheads="1"/>
          </p:cNvSpPr>
          <p:nvPr/>
        </p:nvSpPr>
        <p:spPr bwMode="auto">
          <a:xfrm>
            <a:off x="328613" y="1387475"/>
            <a:ext cx="8501062" cy="521652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2800"/>
              <a:t>Vanity of vanities, saith the preacher; all is vanity. And moreover, because the preacher was wise, he still taught the people knowledge; yea, he gave good heed, and sought out, and set in order many proverbs. The preacher sought to find out acceptable words: and that which was written was upright, even words of truth. The words of the wise are as goads, and as nails fastened by the masters of assemblies, which are given from one shepherd. And further, by these, my son, be admonished: of making many books there is no end; and much study is a weariness of the flesh.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3794"/>
                                        </p:tgtEl>
                                        <p:attrNameLst>
                                          <p:attrName>style.visibility</p:attrName>
                                        </p:attrNameLst>
                                      </p:cBhvr>
                                      <p:to>
                                        <p:strVal val="visible"/>
                                      </p:to>
                                    </p:set>
                                    <p:anim calcmode="lin" valueType="num">
                                      <p:cBhvr>
                                        <p:cTn id="7" dur="500" fill="hold"/>
                                        <p:tgtEl>
                                          <p:spTgt spid="3379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794"/>
                                        </p:tgtEl>
                                        <p:attrNameLst>
                                          <p:attrName>ppt_y</p:attrName>
                                        </p:attrNameLst>
                                      </p:cBhvr>
                                      <p:tavLst>
                                        <p:tav tm="0">
                                          <p:val>
                                            <p:strVal val="#ppt_y"/>
                                          </p:val>
                                        </p:tav>
                                        <p:tav tm="100000">
                                          <p:val>
                                            <p:strVal val="#ppt_y"/>
                                          </p:val>
                                        </p:tav>
                                      </p:tavLst>
                                    </p:anim>
                                    <p:anim calcmode="lin" valueType="num">
                                      <p:cBhvr>
                                        <p:cTn id="9" dur="500" fill="hold"/>
                                        <p:tgtEl>
                                          <p:spTgt spid="3379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79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794"/>
                                        </p:tgtEl>
                                      </p:cBhvr>
                                    </p:animEffect>
                                  </p:childTnLst>
                                </p:cTn>
                              </p:par>
                            </p:childTnLst>
                          </p:cTn>
                        </p:par>
                        <p:par>
                          <p:cTn id="12" fill="hold" nodeType="afterGroup">
                            <p:stCondLst>
                              <p:cond delay="1650"/>
                            </p:stCondLst>
                            <p:childTnLst>
                              <p:par>
                                <p:cTn id="13" presetID="52" presetClass="entr" presetSubtype="0" fill="hold" grpId="0" nodeType="afterEffect">
                                  <p:stCondLst>
                                    <p:cond delay="0"/>
                                  </p:stCondLst>
                                  <p:childTnLst>
                                    <p:set>
                                      <p:cBhvr>
                                        <p:cTn id="14" dur="1" fill="hold">
                                          <p:stCondLst>
                                            <p:cond delay="0"/>
                                          </p:stCondLst>
                                        </p:cTn>
                                        <p:tgtEl>
                                          <p:spTgt spid="33795"/>
                                        </p:tgtEl>
                                        <p:attrNameLst>
                                          <p:attrName>style.visibility</p:attrName>
                                        </p:attrNameLst>
                                      </p:cBhvr>
                                      <p:to>
                                        <p:strVal val="visible"/>
                                      </p:to>
                                    </p:set>
                                    <p:animScale>
                                      <p:cBhvr>
                                        <p:cTn id="15" dur="1000" decel="50000" fill="hold">
                                          <p:stCondLst>
                                            <p:cond delay="0"/>
                                          </p:stCondLst>
                                        </p:cTn>
                                        <p:tgtEl>
                                          <p:spTgt spid="3379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3795"/>
                                        </p:tgtEl>
                                        <p:attrNameLst>
                                          <p:attrName>ppt_x</p:attrName>
                                          <p:attrName>ppt_y</p:attrName>
                                        </p:attrNameLst>
                                      </p:cBhvr>
                                    </p:animMotion>
                                    <p:animEffect transition="in" filter="fade">
                                      <p:cBhvr>
                                        <p:cTn id="17" dur="1000"/>
                                        <p:tgtEl>
                                          <p:spTgt spid="337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autoUpdateAnimBg="0"/>
      <p:bldP spid="33795"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35842" name="Text Box 2">
            <a:extLst>
              <a:ext uri="{FF2B5EF4-FFF2-40B4-BE49-F238E27FC236}">
                <a16:creationId xmlns:a16="http://schemas.microsoft.com/office/drawing/2014/main" id="{99F43DA8-2CC0-46C0-99A8-6FDE672D8436}"/>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Mark 8:36</a:t>
            </a:r>
          </a:p>
        </p:txBody>
      </p:sp>
      <p:sp>
        <p:nvSpPr>
          <p:cNvPr id="35843" name="Text Box 3">
            <a:extLst>
              <a:ext uri="{FF2B5EF4-FFF2-40B4-BE49-F238E27FC236}">
                <a16:creationId xmlns:a16="http://schemas.microsoft.com/office/drawing/2014/main" id="{52D6456A-F050-48EE-AEBD-660801CDED9A}"/>
              </a:ext>
            </a:extLst>
          </p:cNvPr>
          <p:cNvSpPr txBox="1">
            <a:spLocks noChangeArrowheads="1"/>
          </p:cNvSpPr>
          <p:nvPr/>
        </p:nvSpPr>
        <p:spPr bwMode="auto">
          <a:xfrm>
            <a:off x="328613" y="1387475"/>
            <a:ext cx="8501062" cy="411797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6600"/>
              <a:t>For what shall it profit a man, if he shall gain the whole world, and lose his own soul?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842"/>
                                        </p:tgtEl>
                                        <p:attrNameLst>
                                          <p:attrName>style.visibility</p:attrName>
                                        </p:attrNameLst>
                                      </p:cBhvr>
                                      <p:to>
                                        <p:strVal val="visible"/>
                                      </p:to>
                                    </p:set>
                                    <p:anim calcmode="lin" valueType="num">
                                      <p:cBhvr>
                                        <p:cTn id="7" dur="500" fill="hold"/>
                                        <p:tgtEl>
                                          <p:spTgt spid="3584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842"/>
                                        </p:tgtEl>
                                        <p:attrNameLst>
                                          <p:attrName>ppt_y</p:attrName>
                                        </p:attrNameLst>
                                      </p:cBhvr>
                                      <p:tavLst>
                                        <p:tav tm="0">
                                          <p:val>
                                            <p:strVal val="#ppt_y"/>
                                          </p:val>
                                        </p:tav>
                                        <p:tav tm="100000">
                                          <p:val>
                                            <p:strVal val="#ppt_y"/>
                                          </p:val>
                                        </p:tav>
                                      </p:tavLst>
                                    </p:anim>
                                    <p:anim calcmode="lin" valueType="num">
                                      <p:cBhvr>
                                        <p:cTn id="9" dur="500" fill="hold"/>
                                        <p:tgtEl>
                                          <p:spTgt spid="3584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84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842"/>
                                        </p:tgtEl>
                                      </p:cBhvr>
                                    </p:animEffect>
                                  </p:childTnLst>
                                </p:cTn>
                              </p:par>
                            </p:childTnLst>
                          </p:cTn>
                        </p:par>
                        <p:par>
                          <p:cTn id="12" fill="hold" nodeType="afterGroup">
                            <p:stCondLst>
                              <p:cond delay="850"/>
                            </p:stCondLst>
                            <p:childTnLst>
                              <p:par>
                                <p:cTn id="13" presetID="52" presetClass="entr" presetSubtype="0" fill="hold" grpId="0" nodeType="afterEffect">
                                  <p:stCondLst>
                                    <p:cond delay="0"/>
                                  </p:stCondLst>
                                  <p:childTnLst>
                                    <p:set>
                                      <p:cBhvr>
                                        <p:cTn id="14" dur="1" fill="hold">
                                          <p:stCondLst>
                                            <p:cond delay="0"/>
                                          </p:stCondLst>
                                        </p:cTn>
                                        <p:tgtEl>
                                          <p:spTgt spid="35843"/>
                                        </p:tgtEl>
                                        <p:attrNameLst>
                                          <p:attrName>style.visibility</p:attrName>
                                        </p:attrNameLst>
                                      </p:cBhvr>
                                      <p:to>
                                        <p:strVal val="visible"/>
                                      </p:to>
                                    </p:set>
                                    <p:animScale>
                                      <p:cBhvr>
                                        <p:cTn id="15" dur="1000" decel="50000" fill="hold">
                                          <p:stCondLst>
                                            <p:cond delay="0"/>
                                          </p:stCondLst>
                                        </p:cTn>
                                        <p:tgtEl>
                                          <p:spTgt spid="358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5843"/>
                                        </p:tgtEl>
                                        <p:attrNameLst>
                                          <p:attrName>ppt_x</p:attrName>
                                          <p:attrName>ppt_y</p:attrName>
                                        </p:attrNameLst>
                                      </p:cBhvr>
                                    </p:animMotion>
                                    <p:animEffect transition="in" filter="fade">
                                      <p:cBhvr>
                                        <p:cTn id="17" dur="1000"/>
                                        <p:tgtEl>
                                          <p:spTgt spid="358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autoUpdateAnimBg="0"/>
      <p:bldP spid="35843"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6" name="Picture 2" descr="j0227568">
            <a:extLst>
              <a:ext uri="{FF2B5EF4-FFF2-40B4-BE49-F238E27FC236}">
                <a16:creationId xmlns:a16="http://schemas.microsoft.com/office/drawing/2014/main" id="{346CBDF7-B1D9-45D9-8B1E-0E9A9AFE69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667" name="Text Box 3">
            <a:extLst>
              <a:ext uri="{FF2B5EF4-FFF2-40B4-BE49-F238E27FC236}">
                <a16:creationId xmlns:a16="http://schemas.microsoft.com/office/drawing/2014/main" id="{A3A28285-BA36-46A4-A71B-521115250E0F}"/>
              </a:ext>
            </a:extLst>
          </p:cNvPr>
          <p:cNvSpPr txBox="1">
            <a:spLocks noChangeArrowheads="1"/>
          </p:cNvSpPr>
          <p:nvPr/>
        </p:nvSpPr>
        <p:spPr bwMode="auto">
          <a:xfrm>
            <a:off x="244475" y="247650"/>
            <a:ext cx="8353425" cy="161290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8000">
                <a:solidFill>
                  <a:srgbClr val="FFFFFF"/>
                </a:solidFill>
                <a:latin typeface="Franklin Gothic Heavy" panose="020B0903020102020204" pitchFamily="34" charset="0"/>
              </a:rPr>
              <a:t>Ecclesiastes</a:t>
            </a:r>
            <a:endParaRPr lang="en-US" altLang="en-US" sz="3600"/>
          </a:p>
        </p:txBody>
      </p:sp>
      <p:sp>
        <p:nvSpPr>
          <p:cNvPr id="113668" name="Text Box 4">
            <a:extLst>
              <a:ext uri="{FF2B5EF4-FFF2-40B4-BE49-F238E27FC236}">
                <a16:creationId xmlns:a16="http://schemas.microsoft.com/office/drawing/2014/main" id="{464981DA-1ABB-4CF4-A0B6-F931D756C670}"/>
              </a:ext>
            </a:extLst>
          </p:cNvPr>
          <p:cNvSpPr txBox="1">
            <a:spLocks noChangeArrowheads="1"/>
          </p:cNvSpPr>
          <p:nvPr/>
        </p:nvSpPr>
        <p:spPr bwMode="auto">
          <a:xfrm>
            <a:off x="184150" y="2189163"/>
            <a:ext cx="8934450" cy="2522537"/>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2184400" algn="l"/>
              </a:tabLst>
              <a:defRPr>
                <a:solidFill>
                  <a:schemeClr val="tx1"/>
                </a:solidFill>
                <a:latin typeface="Arial" panose="020B0604020202020204" pitchFamily="34" charset="0"/>
                <a:cs typeface="Arial" panose="020B0604020202020204" pitchFamily="34" charset="0"/>
              </a:defRPr>
            </a:lvl1pPr>
            <a:lvl2pPr>
              <a:tabLst>
                <a:tab pos="2184400" algn="l"/>
              </a:tabLst>
              <a:defRPr>
                <a:solidFill>
                  <a:schemeClr val="tx1"/>
                </a:solidFill>
                <a:latin typeface="Arial" panose="020B0604020202020204" pitchFamily="34" charset="0"/>
                <a:cs typeface="Arial" panose="020B0604020202020204" pitchFamily="34" charset="0"/>
              </a:defRPr>
            </a:lvl2pPr>
            <a:lvl3pPr>
              <a:tabLst>
                <a:tab pos="2184400" algn="l"/>
              </a:tabLst>
              <a:defRPr>
                <a:solidFill>
                  <a:schemeClr val="tx1"/>
                </a:solidFill>
                <a:latin typeface="Arial" panose="020B0604020202020204" pitchFamily="34" charset="0"/>
                <a:cs typeface="Arial" panose="020B0604020202020204" pitchFamily="34" charset="0"/>
              </a:defRPr>
            </a:lvl3pPr>
            <a:lvl4pPr>
              <a:tabLst>
                <a:tab pos="2184400" algn="l"/>
              </a:tabLst>
              <a:defRPr>
                <a:solidFill>
                  <a:schemeClr val="tx1"/>
                </a:solidFill>
                <a:latin typeface="Arial" panose="020B0604020202020204" pitchFamily="34" charset="0"/>
                <a:cs typeface="Arial" panose="020B0604020202020204" pitchFamily="34" charset="0"/>
              </a:defRPr>
            </a:lvl4pPr>
            <a:lvl5pPr>
              <a:tabLst>
                <a:tab pos="2184400" algn="l"/>
              </a:tabLst>
              <a:defRPr>
                <a:solidFill>
                  <a:schemeClr val="tx1"/>
                </a:solidFill>
                <a:latin typeface="Arial" panose="020B0604020202020204" pitchFamily="34" charset="0"/>
                <a:cs typeface="Arial" panose="020B0604020202020204" pitchFamily="34" charset="0"/>
              </a:defRPr>
            </a:lvl5pPr>
            <a:lvl6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6pPr>
            <a:lvl7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7pPr>
            <a:lvl8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8pPr>
            <a:lvl9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9pPr>
          </a:lstStyle>
          <a:p>
            <a:r>
              <a:rPr lang="en-US" altLang="en-US" sz="5000" b="1">
                <a:solidFill>
                  <a:srgbClr val="FFFF00"/>
                </a:solidFill>
              </a:rPr>
              <a:t>1-2</a:t>
            </a:r>
            <a:r>
              <a:rPr lang="en-US" altLang="en-US" sz="5000" b="1">
                <a:solidFill>
                  <a:srgbClr val="FFFFFF"/>
                </a:solidFill>
              </a:rPr>
              <a:t>	Initial Reactions</a:t>
            </a:r>
          </a:p>
          <a:p>
            <a:endParaRPr lang="en-US" altLang="en-US" sz="3000" b="1">
              <a:solidFill>
                <a:srgbClr val="FFFFFF"/>
              </a:solidFill>
            </a:endParaRPr>
          </a:p>
          <a:p>
            <a:r>
              <a:rPr lang="en-US" altLang="en-US" sz="5000" b="1">
                <a:solidFill>
                  <a:srgbClr val="FFFF00"/>
                </a:solidFill>
              </a:rPr>
              <a:t>3-10</a:t>
            </a:r>
            <a:r>
              <a:rPr lang="en-US" altLang="en-US" sz="5000" b="1">
                <a:solidFill>
                  <a:srgbClr val="FFFFFF"/>
                </a:solidFill>
              </a:rPr>
              <a:t>	Deeper Observations</a:t>
            </a:r>
          </a:p>
          <a:p>
            <a:endParaRPr lang="en-US" altLang="en-US" sz="3000" b="1">
              <a:solidFill>
                <a:srgbClr val="FFFFFF"/>
              </a:solidFill>
            </a:endParaRPr>
          </a:p>
          <a:p>
            <a:r>
              <a:rPr lang="en-US" altLang="en-US" sz="5000" b="1">
                <a:solidFill>
                  <a:srgbClr val="FFFF00"/>
                </a:solidFill>
              </a:rPr>
              <a:t>11-12</a:t>
            </a:r>
            <a:r>
              <a:rPr lang="en-US" altLang="en-US" sz="5000" b="1">
                <a:solidFill>
                  <a:srgbClr val="FFFFFF"/>
                </a:solidFill>
              </a:rPr>
              <a:t>	Final Conclusions</a:t>
            </a:r>
            <a:endParaRPr lang="en-US" altLang="en-US" sz="5000" b="1"/>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3667"/>
                                        </p:tgtEl>
                                        <p:attrNameLst>
                                          <p:attrName>style.visibility</p:attrName>
                                        </p:attrNameLst>
                                      </p:cBhvr>
                                      <p:to>
                                        <p:strVal val="visible"/>
                                      </p:to>
                                    </p:set>
                                    <p:animEffect transition="in" filter="wipe(left)">
                                      <p:cBhvr>
                                        <p:cTn id="7" dur="3000"/>
                                        <p:tgtEl>
                                          <p:spTgt spid="113667"/>
                                        </p:tgtEl>
                                      </p:cBhvr>
                                    </p:animEffect>
                                  </p:childTnLst>
                                </p:cTn>
                              </p:par>
                            </p:childTnLst>
                          </p:cTn>
                        </p:par>
                        <p:par>
                          <p:cTn id="8" fill="hold" nodeType="afterGroup">
                            <p:stCondLst>
                              <p:cond delay="3000"/>
                            </p:stCondLst>
                            <p:childTnLst>
                              <p:par>
                                <p:cTn id="9" presetID="22" presetClass="entr" presetSubtype="8" fill="hold" grpId="0" nodeType="afterEffect">
                                  <p:stCondLst>
                                    <p:cond delay="0"/>
                                  </p:stCondLst>
                                  <p:childTnLst>
                                    <p:set>
                                      <p:cBhvr>
                                        <p:cTn id="10" dur="1" fill="hold">
                                          <p:stCondLst>
                                            <p:cond delay="0"/>
                                          </p:stCondLst>
                                        </p:cTn>
                                        <p:tgtEl>
                                          <p:spTgt spid="113668">
                                            <p:txEl>
                                              <p:pRg st="0" end="0"/>
                                            </p:txEl>
                                          </p:spTgt>
                                        </p:tgtEl>
                                        <p:attrNameLst>
                                          <p:attrName>style.visibility</p:attrName>
                                        </p:attrNameLst>
                                      </p:cBhvr>
                                      <p:to>
                                        <p:strVal val="visible"/>
                                      </p:to>
                                    </p:set>
                                    <p:animEffect transition="in" filter="wipe(left)">
                                      <p:cBhvr>
                                        <p:cTn id="11" dur="3000"/>
                                        <p:tgtEl>
                                          <p:spTgt spid="113668">
                                            <p:txEl>
                                              <p:pRg st="0" end="0"/>
                                            </p:txEl>
                                          </p:spTgt>
                                        </p:tgtEl>
                                      </p:cBhvr>
                                    </p:animEffect>
                                  </p:childTnLst>
                                </p:cTn>
                              </p:par>
                            </p:childTnLst>
                          </p:cTn>
                        </p:par>
                        <p:par>
                          <p:cTn id="12" fill="hold" nodeType="afterGroup">
                            <p:stCondLst>
                              <p:cond delay="6000"/>
                            </p:stCondLst>
                            <p:childTnLst>
                              <p:par>
                                <p:cTn id="13" presetID="22" presetClass="entr" presetSubtype="8" fill="hold" grpId="0" nodeType="afterEffect">
                                  <p:stCondLst>
                                    <p:cond delay="0"/>
                                  </p:stCondLst>
                                  <p:childTnLst>
                                    <p:set>
                                      <p:cBhvr>
                                        <p:cTn id="14" dur="1" fill="hold">
                                          <p:stCondLst>
                                            <p:cond delay="0"/>
                                          </p:stCondLst>
                                        </p:cTn>
                                        <p:tgtEl>
                                          <p:spTgt spid="113668">
                                            <p:txEl>
                                              <p:pRg st="2" end="2"/>
                                            </p:txEl>
                                          </p:spTgt>
                                        </p:tgtEl>
                                        <p:attrNameLst>
                                          <p:attrName>style.visibility</p:attrName>
                                        </p:attrNameLst>
                                      </p:cBhvr>
                                      <p:to>
                                        <p:strVal val="visible"/>
                                      </p:to>
                                    </p:set>
                                    <p:animEffect transition="in" filter="wipe(left)">
                                      <p:cBhvr>
                                        <p:cTn id="15" dur="3000"/>
                                        <p:tgtEl>
                                          <p:spTgt spid="113668">
                                            <p:txEl>
                                              <p:pRg st="2" end="2"/>
                                            </p:txEl>
                                          </p:spTgt>
                                        </p:tgtEl>
                                      </p:cBhvr>
                                    </p:animEffect>
                                  </p:childTnLst>
                                </p:cTn>
                              </p:par>
                            </p:childTnLst>
                          </p:cTn>
                        </p:par>
                        <p:par>
                          <p:cTn id="16" fill="hold" nodeType="afterGroup">
                            <p:stCondLst>
                              <p:cond delay="9000"/>
                            </p:stCondLst>
                            <p:childTnLst>
                              <p:par>
                                <p:cTn id="17" presetID="22" presetClass="entr" presetSubtype="8" fill="hold" grpId="0" nodeType="afterEffect">
                                  <p:stCondLst>
                                    <p:cond delay="0"/>
                                  </p:stCondLst>
                                  <p:childTnLst>
                                    <p:set>
                                      <p:cBhvr>
                                        <p:cTn id="18" dur="1" fill="hold">
                                          <p:stCondLst>
                                            <p:cond delay="0"/>
                                          </p:stCondLst>
                                        </p:cTn>
                                        <p:tgtEl>
                                          <p:spTgt spid="113668">
                                            <p:txEl>
                                              <p:pRg st="4" end="4"/>
                                            </p:txEl>
                                          </p:spTgt>
                                        </p:tgtEl>
                                        <p:attrNameLst>
                                          <p:attrName>style.visibility</p:attrName>
                                        </p:attrNameLst>
                                      </p:cBhvr>
                                      <p:to>
                                        <p:strVal val="visible"/>
                                      </p:to>
                                    </p:set>
                                    <p:animEffect transition="in" filter="wipe(left)">
                                      <p:cBhvr>
                                        <p:cTn id="19" dur="3000"/>
                                        <p:tgtEl>
                                          <p:spTgt spid="11366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7" grpId="0"/>
      <p:bldP spid="113668" grpId="0" build="p"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762" name="Picture 2" descr="j0227568">
            <a:extLst>
              <a:ext uri="{FF2B5EF4-FFF2-40B4-BE49-F238E27FC236}">
                <a16:creationId xmlns:a16="http://schemas.microsoft.com/office/drawing/2014/main" id="{F83AC0F4-E641-4DD3-92F2-7B4AF8EF03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7764" name="Text Box 4">
            <a:extLst>
              <a:ext uri="{FF2B5EF4-FFF2-40B4-BE49-F238E27FC236}">
                <a16:creationId xmlns:a16="http://schemas.microsoft.com/office/drawing/2014/main" id="{D9EFAD31-E577-4E34-AAF3-A30B259516B1}"/>
              </a:ext>
            </a:extLst>
          </p:cNvPr>
          <p:cNvSpPr txBox="1">
            <a:spLocks noChangeArrowheads="1"/>
          </p:cNvSpPr>
          <p:nvPr/>
        </p:nvSpPr>
        <p:spPr bwMode="auto">
          <a:xfrm>
            <a:off x="460375" y="255588"/>
            <a:ext cx="6965950" cy="4351337"/>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2184400" algn="l"/>
              </a:tabLst>
              <a:defRPr>
                <a:solidFill>
                  <a:schemeClr val="tx1"/>
                </a:solidFill>
                <a:latin typeface="Arial" panose="020B0604020202020204" pitchFamily="34" charset="0"/>
                <a:cs typeface="Arial" panose="020B0604020202020204" pitchFamily="34" charset="0"/>
              </a:defRPr>
            </a:lvl1pPr>
            <a:lvl2pPr>
              <a:tabLst>
                <a:tab pos="2184400" algn="l"/>
              </a:tabLst>
              <a:defRPr>
                <a:solidFill>
                  <a:schemeClr val="tx1"/>
                </a:solidFill>
                <a:latin typeface="Arial" panose="020B0604020202020204" pitchFamily="34" charset="0"/>
                <a:cs typeface="Arial" panose="020B0604020202020204" pitchFamily="34" charset="0"/>
              </a:defRPr>
            </a:lvl2pPr>
            <a:lvl3pPr>
              <a:tabLst>
                <a:tab pos="2184400" algn="l"/>
              </a:tabLst>
              <a:defRPr>
                <a:solidFill>
                  <a:schemeClr val="tx1"/>
                </a:solidFill>
                <a:latin typeface="Arial" panose="020B0604020202020204" pitchFamily="34" charset="0"/>
                <a:cs typeface="Arial" panose="020B0604020202020204" pitchFamily="34" charset="0"/>
              </a:defRPr>
            </a:lvl3pPr>
            <a:lvl4pPr>
              <a:tabLst>
                <a:tab pos="2184400" algn="l"/>
              </a:tabLst>
              <a:defRPr>
                <a:solidFill>
                  <a:schemeClr val="tx1"/>
                </a:solidFill>
                <a:latin typeface="Arial" panose="020B0604020202020204" pitchFamily="34" charset="0"/>
                <a:cs typeface="Arial" panose="020B0604020202020204" pitchFamily="34" charset="0"/>
              </a:defRPr>
            </a:lvl4pPr>
            <a:lvl5pPr>
              <a:tabLst>
                <a:tab pos="2184400" algn="l"/>
              </a:tabLst>
              <a:defRPr>
                <a:solidFill>
                  <a:schemeClr val="tx1"/>
                </a:solidFill>
                <a:latin typeface="Arial" panose="020B0604020202020204" pitchFamily="34" charset="0"/>
                <a:cs typeface="Arial" panose="020B0604020202020204" pitchFamily="34" charset="0"/>
              </a:defRPr>
            </a:lvl5pPr>
            <a:lvl6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6pPr>
            <a:lvl7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7pPr>
            <a:lvl8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8pPr>
            <a:lvl9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9pPr>
          </a:lstStyle>
          <a:p>
            <a:r>
              <a:rPr lang="en-US" altLang="en-US" sz="4800" b="1">
                <a:solidFill>
                  <a:srgbClr val="FFFF00"/>
                </a:solidFill>
              </a:rPr>
              <a:t>Look Up</a:t>
            </a:r>
          </a:p>
          <a:p>
            <a:r>
              <a:rPr lang="en-US" altLang="en-US" sz="3600" b="1" i="1">
                <a:solidFill>
                  <a:srgbClr val="FFFFFF"/>
                </a:solidFill>
              </a:rPr>
              <a:t>God is in control</a:t>
            </a:r>
            <a:endParaRPr lang="en-US" altLang="en-US" sz="2400" b="1" i="1">
              <a:solidFill>
                <a:srgbClr val="FFFFFF"/>
              </a:solidFill>
            </a:endParaRP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7764"/>
                                        </p:tgtEl>
                                        <p:attrNameLst>
                                          <p:attrName>style.visibility</p:attrName>
                                        </p:attrNameLst>
                                      </p:cBhvr>
                                      <p:to>
                                        <p:strVal val="visible"/>
                                      </p:to>
                                    </p:set>
                                    <p:animEffect transition="in" filter="wipe(up)">
                                      <p:cBhvr>
                                        <p:cTn id="7" dur="2000"/>
                                        <p:tgtEl>
                                          <p:spTgt spid="1177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4"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37890" name="Text Box 2">
            <a:extLst>
              <a:ext uri="{FF2B5EF4-FFF2-40B4-BE49-F238E27FC236}">
                <a16:creationId xmlns:a16="http://schemas.microsoft.com/office/drawing/2014/main" id="{4DE7CB2F-520E-41BA-A6CB-F14B704FB72E}"/>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Ecclesiastes 3:1-8 (KJV)</a:t>
            </a:r>
          </a:p>
        </p:txBody>
      </p:sp>
      <p:sp>
        <p:nvSpPr>
          <p:cNvPr id="37891" name="Text Box 3">
            <a:extLst>
              <a:ext uri="{FF2B5EF4-FFF2-40B4-BE49-F238E27FC236}">
                <a16:creationId xmlns:a16="http://schemas.microsoft.com/office/drawing/2014/main" id="{DE5C45EA-AE37-403C-A116-78BED2016894}"/>
              </a:ext>
            </a:extLst>
          </p:cNvPr>
          <p:cNvSpPr txBox="1">
            <a:spLocks noChangeArrowheads="1"/>
          </p:cNvSpPr>
          <p:nvPr/>
        </p:nvSpPr>
        <p:spPr bwMode="auto">
          <a:xfrm>
            <a:off x="328613" y="1387475"/>
            <a:ext cx="8501062" cy="525145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2600"/>
              <a:t>To every thing there is a season, and a time to every purpose under the heaven: A time to be born, and a time to die; a time to plant, and a time to pluck up that which is planted; A time to kill, and a time to heal; a time to break down, and a time to build up; A time to weep, and a time to laugh; a time to mourn, and a time to dance; A time to cast away stones, and a time to gather stones together; a time to embrace, and a time to refrain from embracing; A time to get, and a time to lose; a time to keep, and a time to cast away; A time to rend, and a time to sew; a time to keep silence, and a time to speak; A time to love, and a time to hate; a time of war, and a time of peace.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7890"/>
                                        </p:tgtEl>
                                        <p:attrNameLst>
                                          <p:attrName>style.visibility</p:attrName>
                                        </p:attrNameLst>
                                      </p:cBhvr>
                                      <p:to>
                                        <p:strVal val="visible"/>
                                      </p:to>
                                    </p:set>
                                    <p:anim calcmode="lin" valueType="num">
                                      <p:cBhvr>
                                        <p:cTn id="7" dur="500" fill="hold"/>
                                        <p:tgtEl>
                                          <p:spTgt spid="3789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7890"/>
                                        </p:tgtEl>
                                        <p:attrNameLst>
                                          <p:attrName>ppt_y</p:attrName>
                                        </p:attrNameLst>
                                      </p:cBhvr>
                                      <p:tavLst>
                                        <p:tav tm="0">
                                          <p:val>
                                            <p:strVal val="#ppt_y"/>
                                          </p:val>
                                        </p:tav>
                                        <p:tav tm="100000">
                                          <p:val>
                                            <p:strVal val="#ppt_y"/>
                                          </p:val>
                                        </p:tav>
                                      </p:tavLst>
                                    </p:anim>
                                    <p:anim calcmode="lin" valueType="num">
                                      <p:cBhvr>
                                        <p:cTn id="9" dur="500" fill="hold"/>
                                        <p:tgtEl>
                                          <p:spTgt spid="3789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789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7890"/>
                                        </p:tgtEl>
                                      </p:cBhvr>
                                    </p:animEffect>
                                  </p:childTnLst>
                                </p:cTn>
                              </p:par>
                            </p:childTnLst>
                          </p:cTn>
                        </p:par>
                        <p:par>
                          <p:cTn id="12" fill="hold" nodeType="afterGroup">
                            <p:stCondLst>
                              <p:cond delay="1550"/>
                            </p:stCondLst>
                            <p:childTnLst>
                              <p:par>
                                <p:cTn id="13" presetID="52" presetClass="entr" presetSubtype="0" fill="hold" grpId="0" nodeType="afterEffect">
                                  <p:stCondLst>
                                    <p:cond delay="0"/>
                                  </p:stCondLst>
                                  <p:childTnLst>
                                    <p:set>
                                      <p:cBhvr>
                                        <p:cTn id="14" dur="1" fill="hold">
                                          <p:stCondLst>
                                            <p:cond delay="0"/>
                                          </p:stCondLst>
                                        </p:cTn>
                                        <p:tgtEl>
                                          <p:spTgt spid="37891"/>
                                        </p:tgtEl>
                                        <p:attrNameLst>
                                          <p:attrName>style.visibility</p:attrName>
                                        </p:attrNameLst>
                                      </p:cBhvr>
                                      <p:to>
                                        <p:strVal val="visible"/>
                                      </p:to>
                                    </p:set>
                                    <p:animScale>
                                      <p:cBhvr>
                                        <p:cTn id="15" dur="1000" decel="50000" fill="hold">
                                          <p:stCondLst>
                                            <p:cond delay="0"/>
                                          </p:stCondLst>
                                        </p:cTn>
                                        <p:tgtEl>
                                          <p:spTgt spid="3789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7891"/>
                                        </p:tgtEl>
                                        <p:attrNameLst>
                                          <p:attrName>ppt_x</p:attrName>
                                          <p:attrName>ppt_y</p:attrName>
                                        </p:attrNameLst>
                                      </p:cBhvr>
                                    </p:animMotion>
                                    <p:animEffect transition="in" filter="fade">
                                      <p:cBhvr>
                                        <p:cTn id="17" dur="1000"/>
                                        <p:tgtEl>
                                          <p:spTgt spid="378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autoUpdateAnimBg="0"/>
      <p:bldP spid="37891"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39938" name="Text Box 2">
            <a:extLst>
              <a:ext uri="{FF2B5EF4-FFF2-40B4-BE49-F238E27FC236}">
                <a16:creationId xmlns:a16="http://schemas.microsoft.com/office/drawing/2014/main" id="{20607F3E-9B83-480C-8341-B1935B6F5238}"/>
              </a:ext>
            </a:extLst>
          </p:cNvPr>
          <p:cNvSpPr txBox="1">
            <a:spLocks noChangeArrowheads="1"/>
          </p:cNvSpPr>
          <p:nvPr/>
        </p:nvSpPr>
        <p:spPr bwMode="auto">
          <a:xfrm>
            <a:off x="0" y="182563"/>
            <a:ext cx="9144000" cy="762000"/>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400" b="1" i="1">
                <a:solidFill>
                  <a:srgbClr val="000066"/>
                </a:solidFill>
                <a:latin typeface="Tahoma" panose="020B0604030504040204" pitchFamily="34" charset="0"/>
              </a:rPr>
              <a:t>Romans 8:28 (KJV)</a:t>
            </a:r>
          </a:p>
        </p:txBody>
      </p:sp>
      <p:sp>
        <p:nvSpPr>
          <p:cNvPr id="39939" name="Text Box 3">
            <a:extLst>
              <a:ext uri="{FF2B5EF4-FFF2-40B4-BE49-F238E27FC236}">
                <a16:creationId xmlns:a16="http://schemas.microsoft.com/office/drawing/2014/main" id="{B8CE6F27-03CD-4152-940A-8ECDE2898C68}"/>
              </a:ext>
            </a:extLst>
          </p:cNvPr>
          <p:cNvSpPr txBox="1">
            <a:spLocks noChangeArrowheads="1"/>
          </p:cNvSpPr>
          <p:nvPr/>
        </p:nvSpPr>
        <p:spPr bwMode="auto">
          <a:xfrm>
            <a:off x="328613" y="1387475"/>
            <a:ext cx="8501062" cy="420370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5400"/>
              <a:t>And we know that all things work together for good to them that love God, to them who are the called according to his purpose.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9938"/>
                                        </p:tgtEl>
                                        <p:attrNameLst>
                                          <p:attrName>style.visibility</p:attrName>
                                        </p:attrNameLst>
                                      </p:cBhvr>
                                      <p:to>
                                        <p:strVal val="visible"/>
                                      </p:to>
                                    </p:set>
                                    <p:anim calcmode="lin" valueType="num">
                                      <p:cBhvr>
                                        <p:cTn id="7" dur="500" fill="hold"/>
                                        <p:tgtEl>
                                          <p:spTgt spid="3993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9938"/>
                                        </p:tgtEl>
                                        <p:attrNameLst>
                                          <p:attrName>ppt_y</p:attrName>
                                        </p:attrNameLst>
                                      </p:cBhvr>
                                      <p:tavLst>
                                        <p:tav tm="0">
                                          <p:val>
                                            <p:strVal val="#ppt_y"/>
                                          </p:val>
                                        </p:tav>
                                        <p:tav tm="100000">
                                          <p:val>
                                            <p:strVal val="#ppt_y"/>
                                          </p:val>
                                        </p:tav>
                                      </p:tavLst>
                                    </p:anim>
                                    <p:anim calcmode="lin" valueType="num">
                                      <p:cBhvr>
                                        <p:cTn id="9" dur="500" fill="hold"/>
                                        <p:tgtEl>
                                          <p:spTgt spid="3993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993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9938"/>
                                        </p:tgtEl>
                                      </p:cBhvr>
                                    </p:animEffect>
                                  </p:childTnLst>
                                </p:cTn>
                              </p:par>
                            </p:childTnLst>
                          </p:cTn>
                        </p:par>
                        <p:par>
                          <p:cTn id="12" fill="hold" nodeType="afterGroup">
                            <p:stCondLst>
                              <p:cond delay="1200"/>
                            </p:stCondLst>
                            <p:childTnLst>
                              <p:par>
                                <p:cTn id="13" presetID="52" presetClass="entr" presetSubtype="0" fill="hold" grpId="0" nodeType="afterEffect">
                                  <p:stCondLst>
                                    <p:cond delay="0"/>
                                  </p:stCondLst>
                                  <p:childTnLst>
                                    <p:set>
                                      <p:cBhvr>
                                        <p:cTn id="14" dur="1" fill="hold">
                                          <p:stCondLst>
                                            <p:cond delay="0"/>
                                          </p:stCondLst>
                                        </p:cTn>
                                        <p:tgtEl>
                                          <p:spTgt spid="39939"/>
                                        </p:tgtEl>
                                        <p:attrNameLst>
                                          <p:attrName>style.visibility</p:attrName>
                                        </p:attrNameLst>
                                      </p:cBhvr>
                                      <p:to>
                                        <p:strVal val="visible"/>
                                      </p:to>
                                    </p:set>
                                    <p:animScale>
                                      <p:cBhvr>
                                        <p:cTn id="15" dur="1000" decel="50000" fill="hold">
                                          <p:stCondLst>
                                            <p:cond delay="0"/>
                                          </p:stCondLst>
                                        </p:cTn>
                                        <p:tgtEl>
                                          <p:spTgt spid="399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9939"/>
                                        </p:tgtEl>
                                        <p:attrNameLst>
                                          <p:attrName>ppt_x</p:attrName>
                                          <p:attrName>ppt_y</p:attrName>
                                        </p:attrNameLst>
                                      </p:cBhvr>
                                    </p:animMotion>
                                    <p:animEffect transition="in" filter="fade">
                                      <p:cBhvr>
                                        <p:cTn id="17" dur="1000"/>
                                        <p:tgtEl>
                                          <p:spTgt spid="399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autoUpdateAnimBg="0"/>
      <p:bldP spid="39939"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0" name="Picture 2" descr="j0227568">
            <a:extLst>
              <a:ext uri="{FF2B5EF4-FFF2-40B4-BE49-F238E27FC236}">
                <a16:creationId xmlns:a16="http://schemas.microsoft.com/office/drawing/2014/main" id="{B607D604-1C8C-4F3B-A154-8D26A41959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9811" name="Text Box 3">
            <a:extLst>
              <a:ext uri="{FF2B5EF4-FFF2-40B4-BE49-F238E27FC236}">
                <a16:creationId xmlns:a16="http://schemas.microsoft.com/office/drawing/2014/main" id="{B481FF5E-B506-4654-92D1-781BE0C5F5CB}"/>
              </a:ext>
            </a:extLst>
          </p:cNvPr>
          <p:cNvSpPr txBox="1">
            <a:spLocks noChangeArrowheads="1"/>
          </p:cNvSpPr>
          <p:nvPr/>
        </p:nvSpPr>
        <p:spPr bwMode="auto">
          <a:xfrm>
            <a:off x="460375" y="255588"/>
            <a:ext cx="6965950" cy="4351337"/>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2184400" algn="l"/>
              </a:tabLst>
              <a:defRPr>
                <a:solidFill>
                  <a:schemeClr val="tx1"/>
                </a:solidFill>
                <a:latin typeface="Arial" panose="020B0604020202020204" pitchFamily="34" charset="0"/>
                <a:cs typeface="Arial" panose="020B0604020202020204" pitchFamily="34" charset="0"/>
              </a:defRPr>
            </a:lvl1pPr>
            <a:lvl2pPr>
              <a:tabLst>
                <a:tab pos="2184400" algn="l"/>
              </a:tabLst>
              <a:defRPr>
                <a:solidFill>
                  <a:schemeClr val="tx1"/>
                </a:solidFill>
                <a:latin typeface="Arial" panose="020B0604020202020204" pitchFamily="34" charset="0"/>
                <a:cs typeface="Arial" panose="020B0604020202020204" pitchFamily="34" charset="0"/>
              </a:defRPr>
            </a:lvl2pPr>
            <a:lvl3pPr>
              <a:tabLst>
                <a:tab pos="2184400" algn="l"/>
              </a:tabLst>
              <a:defRPr>
                <a:solidFill>
                  <a:schemeClr val="tx1"/>
                </a:solidFill>
                <a:latin typeface="Arial" panose="020B0604020202020204" pitchFamily="34" charset="0"/>
                <a:cs typeface="Arial" panose="020B0604020202020204" pitchFamily="34" charset="0"/>
              </a:defRPr>
            </a:lvl3pPr>
            <a:lvl4pPr>
              <a:tabLst>
                <a:tab pos="2184400" algn="l"/>
              </a:tabLst>
              <a:defRPr>
                <a:solidFill>
                  <a:schemeClr val="tx1"/>
                </a:solidFill>
                <a:latin typeface="Arial" panose="020B0604020202020204" pitchFamily="34" charset="0"/>
                <a:cs typeface="Arial" panose="020B0604020202020204" pitchFamily="34" charset="0"/>
              </a:defRPr>
            </a:lvl4pPr>
            <a:lvl5pPr>
              <a:tabLst>
                <a:tab pos="2184400" algn="l"/>
              </a:tabLst>
              <a:defRPr>
                <a:solidFill>
                  <a:schemeClr val="tx1"/>
                </a:solidFill>
                <a:latin typeface="Arial" panose="020B0604020202020204" pitchFamily="34" charset="0"/>
                <a:cs typeface="Arial" panose="020B0604020202020204" pitchFamily="34" charset="0"/>
              </a:defRPr>
            </a:lvl5pPr>
            <a:lvl6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6pPr>
            <a:lvl7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7pPr>
            <a:lvl8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8pPr>
            <a:lvl9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9pPr>
          </a:lstStyle>
          <a:p>
            <a:r>
              <a:rPr lang="en-US" altLang="en-US" sz="4800" b="1">
                <a:solidFill>
                  <a:srgbClr val="FFFF00"/>
                </a:solidFill>
              </a:rPr>
              <a:t>Look Up</a:t>
            </a:r>
          </a:p>
          <a:p>
            <a:r>
              <a:rPr lang="en-US" altLang="en-US" sz="3600" b="1" i="1">
                <a:solidFill>
                  <a:srgbClr val="FFFFFF"/>
                </a:solidFill>
              </a:rPr>
              <a:t>God is in control</a:t>
            </a:r>
          </a:p>
          <a:p>
            <a:endParaRPr lang="en-US" altLang="en-US" sz="2400" b="1" i="1">
              <a:solidFill>
                <a:srgbClr val="FFFFFF"/>
              </a:solidFill>
            </a:endParaRPr>
          </a:p>
          <a:p>
            <a:r>
              <a:rPr lang="en-US" altLang="en-US" sz="4800" b="1">
                <a:solidFill>
                  <a:srgbClr val="FFFF00"/>
                </a:solidFill>
              </a:rPr>
              <a:t>Look Within</a:t>
            </a:r>
          </a:p>
          <a:p>
            <a:r>
              <a:rPr lang="en-US" altLang="en-US" sz="3600" b="1" i="1">
                <a:solidFill>
                  <a:srgbClr val="FFFFFF"/>
                </a:solidFill>
              </a:rPr>
              <a:t>We are eternal creatures</a:t>
            </a:r>
          </a:p>
          <a:p>
            <a:endParaRPr lang="en-US" altLang="en-US" sz="2400" b="1" i="1">
              <a:solidFill>
                <a:srgbClr val="FFFFFF"/>
              </a:solidFill>
            </a:endParaRPr>
          </a:p>
        </p:txBody>
      </p:sp>
    </p:spTree>
  </p:cSld>
  <p:clrMapOvr>
    <a:masterClrMapping/>
  </p:clrMapOvr>
  <p:transition spd="slow">
    <p:wipe dir="d"/>
  </p:transition>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41986" name="Text Box 2">
            <a:extLst>
              <a:ext uri="{FF2B5EF4-FFF2-40B4-BE49-F238E27FC236}">
                <a16:creationId xmlns:a16="http://schemas.microsoft.com/office/drawing/2014/main" id="{EDB769E1-2080-49FB-AF81-AC434176720E}"/>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Ecclesiastes 3:11 (NLT)</a:t>
            </a:r>
          </a:p>
        </p:txBody>
      </p:sp>
      <p:sp>
        <p:nvSpPr>
          <p:cNvPr id="41987" name="Text Box 3">
            <a:extLst>
              <a:ext uri="{FF2B5EF4-FFF2-40B4-BE49-F238E27FC236}">
                <a16:creationId xmlns:a16="http://schemas.microsoft.com/office/drawing/2014/main" id="{77206B79-4E28-4E93-A9A4-C2A8F70B4A12}"/>
              </a:ext>
            </a:extLst>
          </p:cNvPr>
          <p:cNvSpPr txBox="1">
            <a:spLocks noChangeArrowheads="1"/>
          </p:cNvSpPr>
          <p:nvPr/>
        </p:nvSpPr>
        <p:spPr bwMode="auto">
          <a:xfrm>
            <a:off x="328613" y="1387475"/>
            <a:ext cx="8501062" cy="5214938"/>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a:t>God has made everything beautiful for its own time. He has planted eternity in the human heart, but even so, people cannot see the whole scope of God's work from beginning to end.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986"/>
                                        </p:tgtEl>
                                        <p:attrNameLst>
                                          <p:attrName>style.visibility</p:attrName>
                                        </p:attrNameLst>
                                      </p:cBhvr>
                                      <p:to>
                                        <p:strVal val="visible"/>
                                      </p:to>
                                    </p:set>
                                    <p:anim calcmode="lin" valueType="num">
                                      <p:cBhvr>
                                        <p:cTn id="7" dur="500" fill="hold"/>
                                        <p:tgtEl>
                                          <p:spTgt spid="4198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986"/>
                                        </p:tgtEl>
                                        <p:attrNameLst>
                                          <p:attrName>ppt_y</p:attrName>
                                        </p:attrNameLst>
                                      </p:cBhvr>
                                      <p:tavLst>
                                        <p:tav tm="0">
                                          <p:val>
                                            <p:strVal val="#ppt_y"/>
                                          </p:val>
                                        </p:tav>
                                        <p:tav tm="100000">
                                          <p:val>
                                            <p:strVal val="#ppt_y"/>
                                          </p:val>
                                        </p:tav>
                                      </p:tavLst>
                                    </p:anim>
                                    <p:anim calcmode="lin" valueType="num">
                                      <p:cBhvr>
                                        <p:cTn id="9" dur="500" fill="hold"/>
                                        <p:tgtEl>
                                          <p:spTgt spid="4198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98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986"/>
                                        </p:tgtEl>
                                      </p:cBhvr>
                                    </p:animEffect>
                                  </p:childTnLst>
                                </p:cTn>
                              </p:par>
                            </p:childTnLst>
                          </p:cTn>
                        </p:par>
                        <p:par>
                          <p:cTn id="12" fill="hold" nodeType="afterGroup">
                            <p:stCondLst>
                              <p:cond delay="1500"/>
                            </p:stCondLst>
                            <p:childTnLst>
                              <p:par>
                                <p:cTn id="13" presetID="52" presetClass="entr" presetSubtype="0" fill="hold" grpId="0" nodeType="afterEffect">
                                  <p:stCondLst>
                                    <p:cond delay="0"/>
                                  </p:stCondLst>
                                  <p:childTnLst>
                                    <p:set>
                                      <p:cBhvr>
                                        <p:cTn id="14" dur="1" fill="hold">
                                          <p:stCondLst>
                                            <p:cond delay="0"/>
                                          </p:stCondLst>
                                        </p:cTn>
                                        <p:tgtEl>
                                          <p:spTgt spid="41987"/>
                                        </p:tgtEl>
                                        <p:attrNameLst>
                                          <p:attrName>style.visibility</p:attrName>
                                        </p:attrNameLst>
                                      </p:cBhvr>
                                      <p:to>
                                        <p:strVal val="visible"/>
                                      </p:to>
                                    </p:set>
                                    <p:animScale>
                                      <p:cBhvr>
                                        <p:cTn id="15" dur="1000" decel="50000" fill="hold">
                                          <p:stCondLst>
                                            <p:cond delay="0"/>
                                          </p:stCondLst>
                                        </p:cTn>
                                        <p:tgtEl>
                                          <p:spTgt spid="4198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41987"/>
                                        </p:tgtEl>
                                        <p:attrNameLst>
                                          <p:attrName>ppt_x</p:attrName>
                                          <p:attrName>ppt_y</p:attrName>
                                        </p:attrNameLst>
                                      </p:cBhvr>
                                    </p:animMotion>
                                    <p:animEffect transition="in" filter="fade">
                                      <p:cBhvr>
                                        <p:cTn id="17" dur="1000"/>
                                        <p:tgtEl>
                                          <p:spTgt spid="419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autoUpdateAnimBg="0"/>
      <p:bldP spid="41987"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858" name="Picture 2" descr="j0227568">
            <a:extLst>
              <a:ext uri="{FF2B5EF4-FFF2-40B4-BE49-F238E27FC236}">
                <a16:creationId xmlns:a16="http://schemas.microsoft.com/office/drawing/2014/main" id="{0FD3472A-71FC-4DCB-AB8B-7B28062461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1859" name="Text Box 3">
            <a:extLst>
              <a:ext uri="{FF2B5EF4-FFF2-40B4-BE49-F238E27FC236}">
                <a16:creationId xmlns:a16="http://schemas.microsoft.com/office/drawing/2014/main" id="{D79412B5-9A3B-48F3-B86A-0EBB16288EBE}"/>
              </a:ext>
            </a:extLst>
          </p:cNvPr>
          <p:cNvSpPr txBox="1">
            <a:spLocks noChangeArrowheads="1"/>
          </p:cNvSpPr>
          <p:nvPr/>
        </p:nvSpPr>
        <p:spPr bwMode="auto">
          <a:xfrm>
            <a:off x="460375" y="255588"/>
            <a:ext cx="6965950" cy="4351337"/>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2184400" algn="l"/>
              </a:tabLst>
              <a:defRPr>
                <a:solidFill>
                  <a:schemeClr val="tx1"/>
                </a:solidFill>
                <a:latin typeface="Arial" panose="020B0604020202020204" pitchFamily="34" charset="0"/>
                <a:cs typeface="Arial" panose="020B0604020202020204" pitchFamily="34" charset="0"/>
              </a:defRPr>
            </a:lvl1pPr>
            <a:lvl2pPr>
              <a:tabLst>
                <a:tab pos="2184400" algn="l"/>
              </a:tabLst>
              <a:defRPr>
                <a:solidFill>
                  <a:schemeClr val="tx1"/>
                </a:solidFill>
                <a:latin typeface="Arial" panose="020B0604020202020204" pitchFamily="34" charset="0"/>
                <a:cs typeface="Arial" panose="020B0604020202020204" pitchFamily="34" charset="0"/>
              </a:defRPr>
            </a:lvl2pPr>
            <a:lvl3pPr>
              <a:tabLst>
                <a:tab pos="2184400" algn="l"/>
              </a:tabLst>
              <a:defRPr>
                <a:solidFill>
                  <a:schemeClr val="tx1"/>
                </a:solidFill>
                <a:latin typeface="Arial" panose="020B0604020202020204" pitchFamily="34" charset="0"/>
                <a:cs typeface="Arial" panose="020B0604020202020204" pitchFamily="34" charset="0"/>
              </a:defRPr>
            </a:lvl3pPr>
            <a:lvl4pPr>
              <a:tabLst>
                <a:tab pos="2184400" algn="l"/>
              </a:tabLst>
              <a:defRPr>
                <a:solidFill>
                  <a:schemeClr val="tx1"/>
                </a:solidFill>
                <a:latin typeface="Arial" panose="020B0604020202020204" pitchFamily="34" charset="0"/>
                <a:cs typeface="Arial" panose="020B0604020202020204" pitchFamily="34" charset="0"/>
              </a:defRPr>
            </a:lvl4pPr>
            <a:lvl5pPr>
              <a:tabLst>
                <a:tab pos="2184400" algn="l"/>
              </a:tabLst>
              <a:defRPr>
                <a:solidFill>
                  <a:schemeClr val="tx1"/>
                </a:solidFill>
                <a:latin typeface="Arial" panose="020B0604020202020204" pitchFamily="34" charset="0"/>
                <a:cs typeface="Arial" panose="020B0604020202020204" pitchFamily="34" charset="0"/>
              </a:defRPr>
            </a:lvl5pPr>
            <a:lvl6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6pPr>
            <a:lvl7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7pPr>
            <a:lvl8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8pPr>
            <a:lvl9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9pPr>
          </a:lstStyle>
          <a:p>
            <a:r>
              <a:rPr lang="en-US" altLang="en-US" sz="4800" b="1">
                <a:solidFill>
                  <a:srgbClr val="FFFF00"/>
                </a:solidFill>
              </a:rPr>
              <a:t>Look Up</a:t>
            </a:r>
          </a:p>
          <a:p>
            <a:r>
              <a:rPr lang="en-US" altLang="en-US" sz="3600" b="1" i="1">
                <a:solidFill>
                  <a:srgbClr val="FFFFFF"/>
                </a:solidFill>
              </a:rPr>
              <a:t>God is in control</a:t>
            </a:r>
          </a:p>
          <a:p>
            <a:endParaRPr lang="en-US" altLang="en-US" sz="2400" b="1" i="1">
              <a:solidFill>
                <a:srgbClr val="FFFFFF"/>
              </a:solidFill>
            </a:endParaRPr>
          </a:p>
          <a:p>
            <a:r>
              <a:rPr lang="en-US" altLang="en-US" sz="4800" b="1">
                <a:solidFill>
                  <a:srgbClr val="FFFF00"/>
                </a:solidFill>
              </a:rPr>
              <a:t>Look Within</a:t>
            </a:r>
          </a:p>
          <a:p>
            <a:r>
              <a:rPr lang="en-US" altLang="en-US" sz="3600" b="1" i="1">
                <a:solidFill>
                  <a:srgbClr val="FFFFFF"/>
                </a:solidFill>
              </a:rPr>
              <a:t>We are eternal creatures</a:t>
            </a:r>
          </a:p>
          <a:p>
            <a:endParaRPr lang="en-US" altLang="en-US" sz="2400" b="1" i="1">
              <a:solidFill>
                <a:srgbClr val="FFFFFF"/>
              </a:solidFill>
            </a:endParaRPr>
          </a:p>
          <a:p>
            <a:r>
              <a:rPr lang="en-US" altLang="en-US" sz="4800" b="1">
                <a:solidFill>
                  <a:srgbClr val="FFFF00"/>
                </a:solidFill>
              </a:rPr>
              <a:t>Look Ahead</a:t>
            </a:r>
          </a:p>
          <a:p>
            <a:r>
              <a:rPr lang="en-US" altLang="en-US" sz="3600" b="1" i="1">
                <a:solidFill>
                  <a:srgbClr val="FFFFFF"/>
                </a:solidFill>
              </a:rPr>
              <a:t>Death is unavoidable</a:t>
            </a:r>
          </a:p>
          <a:p>
            <a:endParaRPr lang="en-US" altLang="en-US" sz="2400" b="1" i="1">
              <a:solidFill>
                <a:srgbClr val="FFFFFF"/>
              </a:solidFill>
            </a:endParaRPr>
          </a:p>
        </p:txBody>
      </p:sp>
    </p:spTree>
  </p:cSld>
  <p:clrMapOvr>
    <a:masterClrMapping/>
  </p:clrMapOvr>
  <p:transition spd="slow">
    <p:wipe dir="d"/>
  </p:transition>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44034" name="Text Box 2">
            <a:extLst>
              <a:ext uri="{FF2B5EF4-FFF2-40B4-BE49-F238E27FC236}">
                <a16:creationId xmlns:a16="http://schemas.microsoft.com/office/drawing/2014/main" id="{AC91ED17-5517-4DAB-BD11-289AEB460E46}"/>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Ecclesiastes 5:18-20 (MES)</a:t>
            </a:r>
          </a:p>
        </p:txBody>
      </p:sp>
      <p:sp>
        <p:nvSpPr>
          <p:cNvPr id="44035" name="Text Box 3">
            <a:extLst>
              <a:ext uri="{FF2B5EF4-FFF2-40B4-BE49-F238E27FC236}">
                <a16:creationId xmlns:a16="http://schemas.microsoft.com/office/drawing/2014/main" id="{75936574-0901-4A96-A235-73743EED2175}"/>
              </a:ext>
            </a:extLst>
          </p:cNvPr>
          <p:cNvSpPr txBox="1">
            <a:spLocks noChangeArrowheads="1"/>
          </p:cNvSpPr>
          <p:nvPr/>
        </p:nvSpPr>
        <p:spPr bwMode="auto">
          <a:xfrm>
            <a:off x="328613" y="1387475"/>
            <a:ext cx="8501062" cy="512127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3000"/>
              <a:t>After looking at the way things are on this earth, here's what I've decided is the best way to live: Take care of yourself, have a good time, and make the most of whatever job you have for as long as God gives you life. And that's about it. That's the human lot. Yes, we should make the most of what God gives, both the bounty and the capacity to enjoy it, accepting what's given and delighting in the work. It's God's gift! God deals out joy in the present, the now. It's useless to brood over how long we might live.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4034"/>
                                        </p:tgtEl>
                                        <p:attrNameLst>
                                          <p:attrName>style.visibility</p:attrName>
                                        </p:attrNameLst>
                                      </p:cBhvr>
                                      <p:to>
                                        <p:strVal val="visible"/>
                                      </p:to>
                                    </p:set>
                                    <p:anim calcmode="lin" valueType="num">
                                      <p:cBhvr>
                                        <p:cTn id="7" dur="500" fill="hold"/>
                                        <p:tgtEl>
                                          <p:spTgt spid="4403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4034"/>
                                        </p:tgtEl>
                                        <p:attrNameLst>
                                          <p:attrName>ppt_y</p:attrName>
                                        </p:attrNameLst>
                                      </p:cBhvr>
                                      <p:tavLst>
                                        <p:tav tm="0">
                                          <p:val>
                                            <p:strVal val="#ppt_y"/>
                                          </p:val>
                                        </p:tav>
                                        <p:tav tm="100000">
                                          <p:val>
                                            <p:strVal val="#ppt_y"/>
                                          </p:val>
                                        </p:tav>
                                      </p:tavLst>
                                    </p:anim>
                                    <p:anim calcmode="lin" valueType="num">
                                      <p:cBhvr>
                                        <p:cTn id="9" dur="500" fill="hold"/>
                                        <p:tgtEl>
                                          <p:spTgt spid="4403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40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4034"/>
                                        </p:tgtEl>
                                      </p:cBhvr>
                                    </p:animEffect>
                                  </p:childTnLst>
                                </p:cTn>
                              </p:par>
                            </p:childTnLst>
                          </p:cTn>
                        </p:par>
                        <p:par>
                          <p:cTn id="12" fill="hold" nodeType="afterGroup">
                            <p:stCondLst>
                              <p:cond delay="1650"/>
                            </p:stCondLst>
                            <p:childTnLst>
                              <p:par>
                                <p:cTn id="13" presetID="52" presetClass="entr" presetSubtype="0" fill="hold" grpId="0" nodeType="afterEffect">
                                  <p:stCondLst>
                                    <p:cond delay="0"/>
                                  </p:stCondLst>
                                  <p:childTnLst>
                                    <p:set>
                                      <p:cBhvr>
                                        <p:cTn id="14" dur="1" fill="hold">
                                          <p:stCondLst>
                                            <p:cond delay="0"/>
                                          </p:stCondLst>
                                        </p:cTn>
                                        <p:tgtEl>
                                          <p:spTgt spid="44035"/>
                                        </p:tgtEl>
                                        <p:attrNameLst>
                                          <p:attrName>style.visibility</p:attrName>
                                        </p:attrNameLst>
                                      </p:cBhvr>
                                      <p:to>
                                        <p:strVal val="visible"/>
                                      </p:to>
                                    </p:set>
                                    <p:animScale>
                                      <p:cBhvr>
                                        <p:cTn id="15" dur="1000" decel="50000" fill="hold">
                                          <p:stCondLst>
                                            <p:cond delay="0"/>
                                          </p:stCondLst>
                                        </p:cTn>
                                        <p:tgtEl>
                                          <p:spTgt spid="440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44035"/>
                                        </p:tgtEl>
                                        <p:attrNameLst>
                                          <p:attrName>ppt_x</p:attrName>
                                          <p:attrName>ppt_y</p:attrName>
                                        </p:attrNameLst>
                                      </p:cBhvr>
                                    </p:animMotion>
                                    <p:animEffect transition="in" filter="fade">
                                      <p:cBhvr>
                                        <p:cTn id="17" dur="1000"/>
                                        <p:tgtEl>
                                          <p:spTgt spid="440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autoUpdateAnimBg="0"/>
      <p:bldP spid="44035"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j0227568">
            <a:extLst>
              <a:ext uri="{FF2B5EF4-FFF2-40B4-BE49-F238E27FC236}">
                <a16:creationId xmlns:a16="http://schemas.microsoft.com/office/drawing/2014/main" id="{7B3A5A7C-2CE5-4A83-A984-E5F6906A8F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Text Box 5">
            <a:extLst>
              <a:ext uri="{FF2B5EF4-FFF2-40B4-BE49-F238E27FC236}">
                <a16:creationId xmlns:a16="http://schemas.microsoft.com/office/drawing/2014/main" id="{33C7A64E-85BC-4895-81B0-BE25C259AC17}"/>
              </a:ext>
            </a:extLst>
          </p:cNvPr>
          <p:cNvSpPr txBox="1">
            <a:spLocks noChangeArrowheads="1"/>
          </p:cNvSpPr>
          <p:nvPr/>
        </p:nvSpPr>
        <p:spPr bwMode="auto">
          <a:xfrm>
            <a:off x="438150" y="469900"/>
            <a:ext cx="7626350" cy="2036763"/>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70000"/>
              </a:lnSpc>
            </a:pPr>
            <a:r>
              <a:rPr lang="en-US" altLang="en-US" sz="7200">
                <a:solidFill>
                  <a:srgbClr val="FFFFFF"/>
                </a:solidFill>
                <a:latin typeface="Franklin Gothic Heavy" panose="020B0903020102020204" pitchFamily="34" charset="0"/>
              </a:rPr>
              <a:t>Wisdom From</a:t>
            </a:r>
          </a:p>
          <a:p>
            <a:pPr>
              <a:lnSpc>
                <a:spcPct val="70000"/>
              </a:lnSpc>
            </a:pPr>
            <a:r>
              <a:rPr lang="en-US" altLang="en-US" sz="15600">
                <a:solidFill>
                  <a:srgbClr val="FFFFFF"/>
                </a:solidFill>
                <a:latin typeface="Franklin Gothic Heavy" panose="020B0903020102020204" pitchFamily="34" charset="0"/>
              </a:rPr>
              <a:t>Above</a:t>
            </a:r>
          </a:p>
          <a:p>
            <a:pPr>
              <a:lnSpc>
                <a:spcPct val="70000"/>
              </a:lnSpc>
            </a:pPr>
            <a:endParaRPr lang="en-US" altLang="en-US" sz="3600"/>
          </a:p>
        </p:txBody>
      </p:sp>
      <p:sp>
        <p:nvSpPr>
          <p:cNvPr id="2054" name="Text Box 6">
            <a:extLst>
              <a:ext uri="{FF2B5EF4-FFF2-40B4-BE49-F238E27FC236}">
                <a16:creationId xmlns:a16="http://schemas.microsoft.com/office/drawing/2014/main" id="{3163A273-7F4C-4A50-AC59-E6F19AA895FE}"/>
              </a:ext>
            </a:extLst>
          </p:cNvPr>
          <p:cNvSpPr txBox="1">
            <a:spLocks noChangeArrowheads="1"/>
          </p:cNvSpPr>
          <p:nvPr/>
        </p:nvSpPr>
        <p:spPr bwMode="auto">
          <a:xfrm>
            <a:off x="1287463" y="4119563"/>
            <a:ext cx="7353300" cy="132715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lnSpc>
                <a:spcPct val="70000"/>
              </a:lnSpc>
            </a:pPr>
            <a:r>
              <a:rPr lang="en-US" altLang="en-US" sz="6300">
                <a:solidFill>
                  <a:srgbClr val="FFFFFF"/>
                </a:solidFill>
                <a:latin typeface="Franklin Gothic Heavy" panose="020B0903020102020204" pitchFamily="34" charset="0"/>
              </a:rPr>
              <a:t>For Living Here</a:t>
            </a:r>
          </a:p>
          <a:p>
            <a:pPr algn="r">
              <a:lnSpc>
                <a:spcPct val="70000"/>
              </a:lnSpc>
            </a:pPr>
            <a:r>
              <a:rPr lang="en-US" altLang="en-US" sz="15600">
                <a:solidFill>
                  <a:srgbClr val="FFFFFF"/>
                </a:solidFill>
                <a:latin typeface="Franklin Gothic Heavy" panose="020B0903020102020204" pitchFamily="34" charset="0"/>
              </a:rPr>
              <a:t>Below</a:t>
            </a:r>
          </a:p>
          <a:p>
            <a:pPr>
              <a:lnSpc>
                <a:spcPct val="70000"/>
              </a:lnSpc>
            </a:pPr>
            <a:endParaRPr lang="en-US" altLang="en-US" sz="540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2053"/>
                                        </p:tgtEl>
                                        <p:attrNameLst>
                                          <p:attrName>style.visibility</p:attrName>
                                        </p:attrNameLst>
                                      </p:cBhvr>
                                      <p:to>
                                        <p:strVal val="visible"/>
                                      </p:to>
                                    </p:set>
                                    <p:anim calcmode="lin" valueType="num">
                                      <p:cBhvr>
                                        <p:cTn id="7" dur="5000" fill="hold"/>
                                        <p:tgtEl>
                                          <p:spTgt spid="2053"/>
                                        </p:tgtEl>
                                        <p:attrNameLst>
                                          <p:attrName>ppt_w</p:attrName>
                                        </p:attrNameLst>
                                      </p:cBhvr>
                                      <p:tavLst>
                                        <p:tav tm="0">
                                          <p:val>
                                            <p:fltVal val="0"/>
                                          </p:val>
                                        </p:tav>
                                        <p:tav tm="100000">
                                          <p:val>
                                            <p:strVal val="#ppt_w"/>
                                          </p:val>
                                        </p:tav>
                                      </p:tavLst>
                                    </p:anim>
                                    <p:anim calcmode="lin" valueType="num">
                                      <p:cBhvr>
                                        <p:cTn id="8" dur="5000" fill="hold"/>
                                        <p:tgtEl>
                                          <p:spTgt spid="2053"/>
                                        </p:tgtEl>
                                        <p:attrNameLst>
                                          <p:attrName>ppt_h</p:attrName>
                                        </p:attrNameLst>
                                      </p:cBhvr>
                                      <p:tavLst>
                                        <p:tav tm="0">
                                          <p:val>
                                            <p:fltVal val="0"/>
                                          </p:val>
                                        </p:tav>
                                        <p:tav tm="100000">
                                          <p:val>
                                            <p:strVal val="#ppt_h"/>
                                          </p:val>
                                        </p:tav>
                                      </p:tavLst>
                                    </p:anim>
                                    <p:anim calcmode="lin" valueType="num">
                                      <p:cBhvr>
                                        <p:cTn id="9" dur="5000" fill="hold"/>
                                        <p:tgtEl>
                                          <p:spTgt spid="2053"/>
                                        </p:tgtEl>
                                        <p:attrNameLst>
                                          <p:attrName>ppt_x</p:attrName>
                                        </p:attrNameLst>
                                      </p:cBhvr>
                                      <p:tavLst>
                                        <p:tav tm="0">
                                          <p:val>
                                            <p:fltVal val="0.5"/>
                                          </p:val>
                                        </p:tav>
                                        <p:tav tm="100000">
                                          <p:val>
                                            <p:strVal val="#ppt_x"/>
                                          </p:val>
                                        </p:tav>
                                      </p:tavLst>
                                    </p:anim>
                                    <p:anim calcmode="lin" valueType="num">
                                      <p:cBhvr>
                                        <p:cTn id="10" dur="5000" fill="hold"/>
                                        <p:tgtEl>
                                          <p:spTgt spid="2053"/>
                                        </p:tgtEl>
                                        <p:attrNameLst>
                                          <p:attrName>ppt_y</p:attrName>
                                        </p:attrNameLst>
                                      </p:cBhvr>
                                      <p:tavLst>
                                        <p:tav tm="0">
                                          <p:val>
                                            <p:fltVal val="0.5"/>
                                          </p:val>
                                        </p:tav>
                                        <p:tav tm="100000">
                                          <p:val>
                                            <p:strVal val="#ppt_y"/>
                                          </p:val>
                                        </p:tav>
                                      </p:tavLst>
                                    </p:anim>
                                  </p:childTnLst>
                                </p:cTn>
                              </p:par>
                            </p:childTnLst>
                          </p:cTn>
                        </p:par>
                        <p:par>
                          <p:cTn id="11" fill="hold" nodeType="afterGroup">
                            <p:stCondLst>
                              <p:cond delay="5000"/>
                            </p:stCondLst>
                            <p:childTnLst>
                              <p:par>
                                <p:cTn id="12" presetID="23" presetClass="entr" presetSubtype="528" fill="hold" grpId="0" nodeType="afterEffect">
                                  <p:stCondLst>
                                    <p:cond delay="0"/>
                                  </p:stCondLst>
                                  <p:childTnLst>
                                    <p:set>
                                      <p:cBhvr>
                                        <p:cTn id="13" dur="1" fill="hold">
                                          <p:stCondLst>
                                            <p:cond delay="0"/>
                                          </p:stCondLst>
                                        </p:cTn>
                                        <p:tgtEl>
                                          <p:spTgt spid="2054"/>
                                        </p:tgtEl>
                                        <p:attrNameLst>
                                          <p:attrName>style.visibility</p:attrName>
                                        </p:attrNameLst>
                                      </p:cBhvr>
                                      <p:to>
                                        <p:strVal val="visible"/>
                                      </p:to>
                                    </p:set>
                                    <p:anim calcmode="lin" valueType="num">
                                      <p:cBhvr>
                                        <p:cTn id="14" dur="5000" fill="hold"/>
                                        <p:tgtEl>
                                          <p:spTgt spid="2054"/>
                                        </p:tgtEl>
                                        <p:attrNameLst>
                                          <p:attrName>ppt_w</p:attrName>
                                        </p:attrNameLst>
                                      </p:cBhvr>
                                      <p:tavLst>
                                        <p:tav tm="0">
                                          <p:val>
                                            <p:fltVal val="0"/>
                                          </p:val>
                                        </p:tav>
                                        <p:tav tm="100000">
                                          <p:val>
                                            <p:strVal val="#ppt_w"/>
                                          </p:val>
                                        </p:tav>
                                      </p:tavLst>
                                    </p:anim>
                                    <p:anim calcmode="lin" valueType="num">
                                      <p:cBhvr>
                                        <p:cTn id="15" dur="5000" fill="hold"/>
                                        <p:tgtEl>
                                          <p:spTgt spid="2054"/>
                                        </p:tgtEl>
                                        <p:attrNameLst>
                                          <p:attrName>ppt_h</p:attrName>
                                        </p:attrNameLst>
                                      </p:cBhvr>
                                      <p:tavLst>
                                        <p:tav tm="0">
                                          <p:val>
                                            <p:fltVal val="0"/>
                                          </p:val>
                                        </p:tav>
                                        <p:tav tm="100000">
                                          <p:val>
                                            <p:strVal val="#ppt_h"/>
                                          </p:val>
                                        </p:tav>
                                      </p:tavLst>
                                    </p:anim>
                                    <p:anim calcmode="lin" valueType="num">
                                      <p:cBhvr>
                                        <p:cTn id="16" dur="5000" fill="hold"/>
                                        <p:tgtEl>
                                          <p:spTgt spid="2054"/>
                                        </p:tgtEl>
                                        <p:attrNameLst>
                                          <p:attrName>ppt_x</p:attrName>
                                        </p:attrNameLst>
                                      </p:cBhvr>
                                      <p:tavLst>
                                        <p:tav tm="0">
                                          <p:val>
                                            <p:fltVal val="0.5"/>
                                          </p:val>
                                        </p:tav>
                                        <p:tav tm="100000">
                                          <p:val>
                                            <p:strVal val="#ppt_x"/>
                                          </p:val>
                                        </p:tav>
                                      </p:tavLst>
                                    </p:anim>
                                    <p:anim calcmode="lin" valueType="num">
                                      <p:cBhvr>
                                        <p:cTn id="17" dur="5000" fill="hold"/>
                                        <p:tgtEl>
                                          <p:spTgt spid="205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p:bldP spid="205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906" name="Picture 2" descr="j0227568">
            <a:extLst>
              <a:ext uri="{FF2B5EF4-FFF2-40B4-BE49-F238E27FC236}">
                <a16:creationId xmlns:a16="http://schemas.microsoft.com/office/drawing/2014/main" id="{3D63DC9E-23F6-476D-9626-97D3D4A094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907" name="Text Box 3">
            <a:extLst>
              <a:ext uri="{FF2B5EF4-FFF2-40B4-BE49-F238E27FC236}">
                <a16:creationId xmlns:a16="http://schemas.microsoft.com/office/drawing/2014/main" id="{1B872533-8AAE-4063-9745-5C2F334C1D5C}"/>
              </a:ext>
            </a:extLst>
          </p:cNvPr>
          <p:cNvSpPr txBox="1">
            <a:spLocks noChangeArrowheads="1"/>
          </p:cNvSpPr>
          <p:nvPr/>
        </p:nvSpPr>
        <p:spPr bwMode="auto">
          <a:xfrm>
            <a:off x="460375" y="255588"/>
            <a:ext cx="6965950" cy="4351337"/>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2184400" algn="l"/>
              </a:tabLst>
              <a:defRPr>
                <a:solidFill>
                  <a:schemeClr val="tx1"/>
                </a:solidFill>
                <a:latin typeface="Arial" panose="020B0604020202020204" pitchFamily="34" charset="0"/>
                <a:cs typeface="Arial" panose="020B0604020202020204" pitchFamily="34" charset="0"/>
              </a:defRPr>
            </a:lvl1pPr>
            <a:lvl2pPr>
              <a:tabLst>
                <a:tab pos="2184400" algn="l"/>
              </a:tabLst>
              <a:defRPr>
                <a:solidFill>
                  <a:schemeClr val="tx1"/>
                </a:solidFill>
                <a:latin typeface="Arial" panose="020B0604020202020204" pitchFamily="34" charset="0"/>
                <a:cs typeface="Arial" panose="020B0604020202020204" pitchFamily="34" charset="0"/>
              </a:defRPr>
            </a:lvl2pPr>
            <a:lvl3pPr>
              <a:tabLst>
                <a:tab pos="2184400" algn="l"/>
              </a:tabLst>
              <a:defRPr>
                <a:solidFill>
                  <a:schemeClr val="tx1"/>
                </a:solidFill>
                <a:latin typeface="Arial" panose="020B0604020202020204" pitchFamily="34" charset="0"/>
                <a:cs typeface="Arial" panose="020B0604020202020204" pitchFamily="34" charset="0"/>
              </a:defRPr>
            </a:lvl3pPr>
            <a:lvl4pPr>
              <a:tabLst>
                <a:tab pos="2184400" algn="l"/>
              </a:tabLst>
              <a:defRPr>
                <a:solidFill>
                  <a:schemeClr val="tx1"/>
                </a:solidFill>
                <a:latin typeface="Arial" panose="020B0604020202020204" pitchFamily="34" charset="0"/>
                <a:cs typeface="Arial" panose="020B0604020202020204" pitchFamily="34" charset="0"/>
              </a:defRPr>
            </a:lvl4pPr>
            <a:lvl5pPr>
              <a:tabLst>
                <a:tab pos="2184400" algn="l"/>
              </a:tabLst>
              <a:defRPr>
                <a:solidFill>
                  <a:schemeClr val="tx1"/>
                </a:solidFill>
                <a:latin typeface="Arial" panose="020B0604020202020204" pitchFamily="34" charset="0"/>
                <a:cs typeface="Arial" panose="020B0604020202020204" pitchFamily="34" charset="0"/>
              </a:defRPr>
            </a:lvl5pPr>
            <a:lvl6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6pPr>
            <a:lvl7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7pPr>
            <a:lvl8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8pPr>
            <a:lvl9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9pPr>
          </a:lstStyle>
          <a:p>
            <a:r>
              <a:rPr lang="en-US" altLang="en-US" sz="4800" b="1">
                <a:solidFill>
                  <a:srgbClr val="FFFF00"/>
                </a:solidFill>
              </a:rPr>
              <a:t>Look Up</a:t>
            </a:r>
          </a:p>
          <a:p>
            <a:r>
              <a:rPr lang="en-US" altLang="en-US" sz="3600" b="1" i="1">
                <a:solidFill>
                  <a:srgbClr val="FFFFFF"/>
                </a:solidFill>
              </a:rPr>
              <a:t>God is in control</a:t>
            </a:r>
          </a:p>
          <a:p>
            <a:endParaRPr lang="en-US" altLang="en-US" sz="2400" b="1" i="1">
              <a:solidFill>
                <a:srgbClr val="FFFFFF"/>
              </a:solidFill>
            </a:endParaRPr>
          </a:p>
          <a:p>
            <a:r>
              <a:rPr lang="en-US" altLang="en-US" sz="4800" b="1">
                <a:solidFill>
                  <a:srgbClr val="FFFF00"/>
                </a:solidFill>
              </a:rPr>
              <a:t>Look Within</a:t>
            </a:r>
          </a:p>
          <a:p>
            <a:r>
              <a:rPr lang="en-US" altLang="en-US" sz="3600" b="1" i="1">
                <a:solidFill>
                  <a:srgbClr val="FFFFFF"/>
                </a:solidFill>
              </a:rPr>
              <a:t>We are eternal creatures</a:t>
            </a:r>
          </a:p>
          <a:p>
            <a:endParaRPr lang="en-US" altLang="en-US" sz="2400" b="1" i="1">
              <a:solidFill>
                <a:srgbClr val="FFFFFF"/>
              </a:solidFill>
            </a:endParaRPr>
          </a:p>
          <a:p>
            <a:r>
              <a:rPr lang="en-US" altLang="en-US" sz="4800" b="1">
                <a:solidFill>
                  <a:srgbClr val="FFFF00"/>
                </a:solidFill>
              </a:rPr>
              <a:t>Look Ahead</a:t>
            </a:r>
          </a:p>
          <a:p>
            <a:r>
              <a:rPr lang="en-US" altLang="en-US" sz="3600" b="1" i="1">
                <a:solidFill>
                  <a:srgbClr val="FFFFFF"/>
                </a:solidFill>
              </a:rPr>
              <a:t>Death is unavoidable</a:t>
            </a:r>
          </a:p>
          <a:p>
            <a:endParaRPr lang="en-US" altLang="en-US" sz="2400" b="1" i="1">
              <a:solidFill>
                <a:srgbClr val="FFFFFF"/>
              </a:solidFill>
            </a:endParaRPr>
          </a:p>
          <a:p>
            <a:r>
              <a:rPr lang="en-US" altLang="en-US" sz="4800" b="1">
                <a:solidFill>
                  <a:srgbClr val="FFFF00"/>
                </a:solidFill>
              </a:rPr>
              <a:t>Look Around</a:t>
            </a:r>
          </a:p>
          <a:p>
            <a:r>
              <a:rPr lang="en-US" altLang="en-US" sz="3600" b="1" i="1">
                <a:solidFill>
                  <a:srgbClr val="FFFFFF"/>
                </a:solidFill>
              </a:rPr>
              <a:t>Life is unpredictable</a:t>
            </a:r>
            <a:endParaRPr lang="en-US" altLang="en-US" sz="3600" b="1" i="1"/>
          </a:p>
        </p:txBody>
      </p:sp>
    </p:spTree>
  </p:cSld>
  <p:clrMapOvr>
    <a:masterClrMapping/>
  </p:clrMapOvr>
  <p:transition spd="slow">
    <p:wipe dir="d"/>
  </p:transition>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46082" name="Text Box 2">
            <a:extLst>
              <a:ext uri="{FF2B5EF4-FFF2-40B4-BE49-F238E27FC236}">
                <a16:creationId xmlns:a16="http://schemas.microsoft.com/office/drawing/2014/main" id="{126D68C3-219D-48BC-A605-41A04A241967}"/>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Ecclesiastes 9:11-12 (CEV)</a:t>
            </a:r>
          </a:p>
        </p:txBody>
      </p:sp>
      <p:sp>
        <p:nvSpPr>
          <p:cNvPr id="46083" name="Text Box 3">
            <a:extLst>
              <a:ext uri="{FF2B5EF4-FFF2-40B4-BE49-F238E27FC236}">
                <a16:creationId xmlns:a16="http://schemas.microsoft.com/office/drawing/2014/main" id="{7A8DBC2B-19A9-4929-B428-5F8C2FD1B285}"/>
              </a:ext>
            </a:extLst>
          </p:cNvPr>
          <p:cNvSpPr txBox="1">
            <a:spLocks noChangeArrowheads="1"/>
          </p:cNvSpPr>
          <p:nvPr/>
        </p:nvSpPr>
        <p:spPr bwMode="auto">
          <a:xfrm>
            <a:off x="328613" y="1387475"/>
            <a:ext cx="8501062" cy="474980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3400"/>
              <a:t>Here is something else I have learned: </a:t>
            </a:r>
            <a:br>
              <a:rPr lang="en-US" altLang="en-US" sz="3400"/>
            </a:br>
            <a:r>
              <a:rPr lang="en-US" altLang="en-US" sz="3400"/>
              <a:t>The fastest runners and the greatest heroes don't always win races and battles. Wisdom, intelligence, and skill don't always make you healthy, rich, or popular. We each have our share of bad luck. None of us know when we might fall victim to a sudden disaster and find ourselves like fish in a net or birds in a trap.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6082"/>
                                        </p:tgtEl>
                                        <p:attrNameLst>
                                          <p:attrName>style.visibility</p:attrName>
                                        </p:attrNameLst>
                                      </p:cBhvr>
                                      <p:to>
                                        <p:strVal val="visible"/>
                                      </p:to>
                                    </p:set>
                                    <p:anim calcmode="lin" valueType="num">
                                      <p:cBhvr>
                                        <p:cTn id="7" dur="500" fill="hold"/>
                                        <p:tgtEl>
                                          <p:spTgt spid="4608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6082"/>
                                        </p:tgtEl>
                                        <p:attrNameLst>
                                          <p:attrName>ppt_y</p:attrName>
                                        </p:attrNameLst>
                                      </p:cBhvr>
                                      <p:tavLst>
                                        <p:tav tm="0">
                                          <p:val>
                                            <p:strVal val="#ppt_y"/>
                                          </p:val>
                                        </p:tav>
                                        <p:tav tm="100000">
                                          <p:val>
                                            <p:strVal val="#ppt_y"/>
                                          </p:val>
                                        </p:tav>
                                      </p:tavLst>
                                    </p:anim>
                                    <p:anim calcmode="lin" valueType="num">
                                      <p:cBhvr>
                                        <p:cTn id="9" dur="500" fill="hold"/>
                                        <p:tgtEl>
                                          <p:spTgt spid="4608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608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6082"/>
                                        </p:tgtEl>
                                      </p:cBhvr>
                                    </p:animEffect>
                                  </p:childTnLst>
                                </p:cTn>
                              </p:par>
                            </p:childTnLst>
                          </p:cTn>
                        </p:par>
                        <p:par>
                          <p:cTn id="12" fill="hold" nodeType="afterGroup">
                            <p:stCondLst>
                              <p:cond delay="1650"/>
                            </p:stCondLst>
                            <p:childTnLst>
                              <p:par>
                                <p:cTn id="13" presetID="52" presetClass="entr" presetSubtype="0" fill="hold" grpId="0" nodeType="afterEffect">
                                  <p:stCondLst>
                                    <p:cond delay="0"/>
                                  </p:stCondLst>
                                  <p:childTnLst>
                                    <p:set>
                                      <p:cBhvr>
                                        <p:cTn id="14" dur="1" fill="hold">
                                          <p:stCondLst>
                                            <p:cond delay="0"/>
                                          </p:stCondLst>
                                        </p:cTn>
                                        <p:tgtEl>
                                          <p:spTgt spid="46083"/>
                                        </p:tgtEl>
                                        <p:attrNameLst>
                                          <p:attrName>style.visibility</p:attrName>
                                        </p:attrNameLst>
                                      </p:cBhvr>
                                      <p:to>
                                        <p:strVal val="visible"/>
                                      </p:to>
                                    </p:set>
                                    <p:animScale>
                                      <p:cBhvr>
                                        <p:cTn id="15" dur="1000" decel="50000" fill="hold">
                                          <p:stCondLst>
                                            <p:cond delay="0"/>
                                          </p:stCondLst>
                                        </p:cTn>
                                        <p:tgtEl>
                                          <p:spTgt spid="4608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46083"/>
                                        </p:tgtEl>
                                        <p:attrNameLst>
                                          <p:attrName>ppt_x</p:attrName>
                                          <p:attrName>ppt_y</p:attrName>
                                        </p:attrNameLst>
                                      </p:cBhvr>
                                    </p:animMotion>
                                    <p:animEffect transition="in" filter="fade">
                                      <p:cBhvr>
                                        <p:cTn id="17" dur="1000"/>
                                        <p:tgtEl>
                                          <p:spTgt spid="460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autoUpdateAnimBg="0"/>
      <p:bldP spid="46083"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48130" name="Text Box 2">
            <a:extLst>
              <a:ext uri="{FF2B5EF4-FFF2-40B4-BE49-F238E27FC236}">
                <a16:creationId xmlns:a16="http://schemas.microsoft.com/office/drawing/2014/main" id="{2831F102-D7E2-479D-AB74-23ACCA8C3C45}"/>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1 Peter 1:7 (NLT)</a:t>
            </a:r>
          </a:p>
        </p:txBody>
      </p:sp>
      <p:sp>
        <p:nvSpPr>
          <p:cNvPr id="48131" name="Text Box 3">
            <a:extLst>
              <a:ext uri="{FF2B5EF4-FFF2-40B4-BE49-F238E27FC236}">
                <a16:creationId xmlns:a16="http://schemas.microsoft.com/office/drawing/2014/main" id="{38B5067C-2DBF-46B0-BE65-A267007B012E}"/>
              </a:ext>
            </a:extLst>
          </p:cNvPr>
          <p:cNvSpPr txBox="1">
            <a:spLocks noChangeArrowheads="1"/>
          </p:cNvSpPr>
          <p:nvPr/>
        </p:nvSpPr>
        <p:spPr bwMode="auto">
          <a:xfrm>
            <a:off x="328613" y="1387475"/>
            <a:ext cx="8501062" cy="503555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3600"/>
              <a:t>These trials are only to test your faith, to show that it is strong and pure. It is being tested as fire tests and purifies gold—and your faith is far more precious to God than mere gold. So if your faith remains strong after being tried by fiery trials, it will bring you much praise and glory and honor on the day when Jesus Christ is revealed to the whole world.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8130"/>
                                        </p:tgtEl>
                                        <p:attrNameLst>
                                          <p:attrName>style.visibility</p:attrName>
                                        </p:attrNameLst>
                                      </p:cBhvr>
                                      <p:to>
                                        <p:strVal val="visible"/>
                                      </p:to>
                                    </p:set>
                                    <p:anim calcmode="lin" valueType="num">
                                      <p:cBhvr>
                                        <p:cTn id="7" dur="500" fill="hold"/>
                                        <p:tgtEl>
                                          <p:spTgt spid="4813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8130"/>
                                        </p:tgtEl>
                                        <p:attrNameLst>
                                          <p:attrName>ppt_y</p:attrName>
                                        </p:attrNameLst>
                                      </p:cBhvr>
                                      <p:tavLst>
                                        <p:tav tm="0">
                                          <p:val>
                                            <p:strVal val="#ppt_y"/>
                                          </p:val>
                                        </p:tav>
                                        <p:tav tm="100000">
                                          <p:val>
                                            <p:strVal val="#ppt_y"/>
                                          </p:val>
                                        </p:tav>
                                      </p:tavLst>
                                    </p:anim>
                                    <p:anim calcmode="lin" valueType="num">
                                      <p:cBhvr>
                                        <p:cTn id="9" dur="500" fill="hold"/>
                                        <p:tgtEl>
                                          <p:spTgt spid="4813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813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8130"/>
                                        </p:tgtEl>
                                      </p:cBhvr>
                                    </p:animEffect>
                                  </p:childTnLst>
                                </p:cTn>
                              </p:par>
                            </p:childTnLst>
                          </p:cTn>
                        </p:par>
                        <p:par>
                          <p:cTn id="12" fill="hold" nodeType="afterGroup">
                            <p:stCondLst>
                              <p:cond delay="1150"/>
                            </p:stCondLst>
                            <p:childTnLst>
                              <p:par>
                                <p:cTn id="13" presetID="52" presetClass="entr" presetSubtype="0" fill="hold" grpId="0" nodeType="afterEffect">
                                  <p:stCondLst>
                                    <p:cond delay="0"/>
                                  </p:stCondLst>
                                  <p:childTnLst>
                                    <p:set>
                                      <p:cBhvr>
                                        <p:cTn id="14" dur="1" fill="hold">
                                          <p:stCondLst>
                                            <p:cond delay="0"/>
                                          </p:stCondLst>
                                        </p:cTn>
                                        <p:tgtEl>
                                          <p:spTgt spid="48131"/>
                                        </p:tgtEl>
                                        <p:attrNameLst>
                                          <p:attrName>style.visibility</p:attrName>
                                        </p:attrNameLst>
                                      </p:cBhvr>
                                      <p:to>
                                        <p:strVal val="visible"/>
                                      </p:to>
                                    </p:set>
                                    <p:animScale>
                                      <p:cBhvr>
                                        <p:cTn id="15" dur="1000" decel="50000" fill="hold">
                                          <p:stCondLst>
                                            <p:cond delay="0"/>
                                          </p:stCondLst>
                                        </p:cTn>
                                        <p:tgtEl>
                                          <p:spTgt spid="481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48131"/>
                                        </p:tgtEl>
                                        <p:attrNameLst>
                                          <p:attrName>ppt_x</p:attrName>
                                          <p:attrName>ppt_y</p:attrName>
                                        </p:attrNameLst>
                                      </p:cBhvr>
                                    </p:animMotion>
                                    <p:animEffect transition="in" filter="fade">
                                      <p:cBhvr>
                                        <p:cTn id="17" dur="1000"/>
                                        <p:tgtEl>
                                          <p:spTgt spid="48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autoUpdateAnimBg="0"/>
      <p:bldP spid="48131"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954" name="Picture 2" descr="j0227568">
            <a:extLst>
              <a:ext uri="{FF2B5EF4-FFF2-40B4-BE49-F238E27FC236}">
                <a16:creationId xmlns:a16="http://schemas.microsoft.com/office/drawing/2014/main" id="{FA9DFF6D-FDB2-410F-87E3-78E64BD544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5955" name="Text Box 3">
            <a:extLst>
              <a:ext uri="{FF2B5EF4-FFF2-40B4-BE49-F238E27FC236}">
                <a16:creationId xmlns:a16="http://schemas.microsoft.com/office/drawing/2014/main" id="{C6B167B9-1630-4D56-B174-6B01BCF8FFBB}"/>
              </a:ext>
            </a:extLst>
          </p:cNvPr>
          <p:cNvSpPr txBox="1">
            <a:spLocks noChangeArrowheads="1"/>
          </p:cNvSpPr>
          <p:nvPr/>
        </p:nvSpPr>
        <p:spPr bwMode="auto">
          <a:xfrm>
            <a:off x="244475" y="247650"/>
            <a:ext cx="8353425" cy="161290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8000">
                <a:solidFill>
                  <a:srgbClr val="FFFFFF"/>
                </a:solidFill>
                <a:latin typeface="Franklin Gothic Heavy" panose="020B0903020102020204" pitchFamily="34" charset="0"/>
              </a:rPr>
              <a:t>Ecclesiastes</a:t>
            </a:r>
            <a:endParaRPr lang="en-US" altLang="en-US" sz="3600"/>
          </a:p>
        </p:txBody>
      </p:sp>
      <p:sp>
        <p:nvSpPr>
          <p:cNvPr id="125956" name="Text Box 4">
            <a:extLst>
              <a:ext uri="{FF2B5EF4-FFF2-40B4-BE49-F238E27FC236}">
                <a16:creationId xmlns:a16="http://schemas.microsoft.com/office/drawing/2014/main" id="{800A449F-6C0F-43E3-9C15-BFA83204B8E7}"/>
              </a:ext>
            </a:extLst>
          </p:cNvPr>
          <p:cNvSpPr txBox="1">
            <a:spLocks noChangeArrowheads="1"/>
          </p:cNvSpPr>
          <p:nvPr/>
        </p:nvSpPr>
        <p:spPr bwMode="auto">
          <a:xfrm>
            <a:off x="184150" y="2189163"/>
            <a:ext cx="8934450" cy="2522537"/>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2184400" algn="l"/>
              </a:tabLst>
              <a:defRPr>
                <a:solidFill>
                  <a:schemeClr val="tx1"/>
                </a:solidFill>
                <a:latin typeface="Arial" panose="020B0604020202020204" pitchFamily="34" charset="0"/>
                <a:cs typeface="Arial" panose="020B0604020202020204" pitchFamily="34" charset="0"/>
              </a:defRPr>
            </a:lvl1pPr>
            <a:lvl2pPr>
              <a:tabLst>
                <a:tab pos="2184400" algn="l"/>
              </a:tabLst>
              <a:defRPr>
                <a:solidFill>
                  <a:schemeClr val="tx1"/>
                </a:solidFill>
                <a:latin typeface="Arial" panose="020B0604020202020204" pitchFamily="34" charset="0"/>
                <a:cs typeface="Arial" panose="020B0604020202020204" pitchFamily="34" charset="0"/>
              </a:defRPr>
            </a:lvl2pPr>
            <a:lvl3pPr>
              <a:tabLst>
                <a:tab pos="2184400" algn="l"/>
              </a:tabLst>
              <a:defRPr>
                <a:solidFill>
                  <a:schemeClr val="tx1"/>
                </a:solidFill>
                <a:latin typeface="Arial" panose="020B0604020202020204" pitchFamily="34" charset="0"/>
                <a:cs typeface="Arial" panose="020B0604020202020204" pitchFamily="34" charset="0"/>
              </a:defRPr>
            </a:lvl3pPr>
            <a:lvl4pPr>
              <a:tabLst>
                <a:tab pos="2184400" algn="l"/>
              </a:tabLst>
              <a:defRPr>
                <a:solidFill>
                  <a:schemeClr val="tx1"/>
                </a:solidFill>
                <a:latin typeface="Arial" panose="020B0604020202020204" pitchFamily="34" charset="0"/>
                <a:cs typeface="Arial" panose="020B0604020202020204" pitchFamily="34" charset="0"/>
              </a:defRPr>
            </a:lvl4pPr>
            <a:lvl5pPr>
              <a:tabLst>
                <a:tab pos="2184400" algn="l"/>
              </a:tabLst>
              <a:defRPr>
                <a:solidFill>
                  <a:schemeClr val="tx1"/>
                </a:solidFill>
                <a:latin typeface="Arial" panose="020B0604020202020204" pitchFamily="34" charset="0"/>
                <a:cs typeface="Arial" panose="020B0604020202020204" pitchFamily="34" charset="0"/>
              </a:defRPr>
            </a:lvl5pPr>
            <a:lvl6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6pPr>
            <a:lvl7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7pPr>
            <a:lvl8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8pPr>
            <a:lvl9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9pPr>
          </a:lstStyle>
          <a:p>
            <a:r>
              <a:rPr lang="en-US" altLang="en-US" sz="5000" b="1">
                <a:solidFill>
                  <a:srgbClr val="FFFF00"/>
                </a:solidFill>
              </a:rPr>
              <a:t>1-2</a:t>
            </a:r>
            <a:r>
              <a:rPr lang="en-US" altLang="en-US" sz="5000" b="1">
                <a:solidFill>
                  <a:srgbClr val="FFFFFF"/>
                </a:solidFill>
              </a:rPr>
              <a:t>	Initial Reactions</a:t>
            </a:r>
          </a:p>
          <a:p>
            <a:endParaRPr lang="en-US" altLang="en-US" sz="3000" b="1">
              <a:solidFill>
                <a:srgbClr val="FFFFFF"/>
              </a:solidFill>
            </a:endParaRPr>
          </a:p>
          <a:p>
            <a:r>
              <a:rPr lang="en-US" altLang="en-US" sz="5000" b="1">
                <a:solidFill>
                  <a:srgbClr val="FFFF00"/>
                </a:solidFill>
              </a:rPr>
              <a:t>3-10</a:t>
            </a:r>
            <a:r>
              <a:rPr lang="en-US" altLang="en-US" sz="5000" b="1">
                <a:solidFill>
                  <a:srgbClr val="FFFFFF"/>
                </a:solidFill>
              </a:rPr>
              <a:t>	Deeper Observations</a:t>
            </a:r>
          </a:p>
          <a:p>
            <a:endParaRPr lang="en-US" altLang="en-US" sz="3000" b="1">
              <a:solidFill>
                <a:srgbClr val="FFFFFF"/>
              </a:solidFill>
            </a:endParaRPr>
          </a:p>
          <a:p>
            <a:r>
              <a:rPr lang="en-US" altLang="en-US" sz="5000" b="1">
                <a:solidFill>
                  <a:srgbClr val="FFFF00"/>
                </a:solidFill>
              </a:rPr>
              <a:t>11-12</a:t>
            </a:r>
            <a:r>
              <a:rPr lang="en-US" altLang="en-US" sz="5000" b="1">
                <a:solidFill>
                  <a:srgbClr val="FFFFFF"/>
                </a:solidFill>
              </a:rPr>
              <a:t>	Final Conclusions</a:t>
            </a:r>
            <a:endParaRPr lang="en-US" altLang="en-US" sz="5000" b="1"/>
          </a:p>
        </p:txBody>
      </p:sp>
    </p:spTree>
  </p:cSld>
  <p:clrMapOvr>
    <a:masterClrMapping/>
  </p:clrMapOvr>
  <p:transition spd="slow">
    <p:wipe dir="d"/>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0050" name="Picture 2" descr="j0227568">
            <a:extLst>
              <a:ext uri="{FF2B5EF4-FFF2-40B4-BE49-F238E27FC236}">
                <a16:creationId xmlns:a16="http://schemas.microsoft.com/office/drawing/2014/main" id="{375FCD4B-3553-427E-BC2F-D0197BC8B16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0051" name="Text Box 3">
            <a:extLst>
              <a:ext uri="{FF2B5EF4-FFF2-40B4-BE49-F238E27FC236}">
                <a16:creationId xmlns:a16="http://schemas.microsoft.com/office/drawing/2014/main" id="{2D47F11F-54DC-4386-B8DC-F909D4917688}"/>
              </a:ext>
            </a:extLst>
          </p:cNvPr>
          <p:cNvSpPr txBox="1">
            <a:spLocks noChangeArrowheads="1"/>
          </p:cNvSpPr>
          <p:nvPr/>
        </p:nvSpPr>
        <p:spPr bwMode="auto">
          <a:xfrm>
            <a:off x="460375" y="255588"/>
            <a:ext cx="6965950" cy="4351337"/>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2184400" algn="l"/>
              </a:tabLst>
              <a:defRPr>
                <a:solidFill>
                  <a:schemeClr val="tx1"/>
                </a:solidFill>
                <a:latin typeface="Arial" panose="020B0604020202020204" pitchFamily="34" charset="0"/>
                <a:cs typeface="Arial" panose="020B0604020202020204" pitchFamily="34" charset="0"/>
              </a:defRPr>
            </a:lvl1pPr>
            <a:lvl2pPr>
              <a:tabLst>
                <a:tab pos="2184400" algn="l"/>
              </a:tabLst>
              <a:defRPr>
                <a:solidFill>
                  <a:schemeClr val="tx1"/>
                </a:solidFill>
                <a:latin typeface="Arial" panose="020B0604020202020204" pitchFamily="34" charset="0"/>
                <a:cs typeface="Arial" panose="020B0604020202020204" pitchFamily="34" charset="0"/>
              </a:defRPr>
            </a:lvl2pPr>
            <a:lvl3pPr>
              <a:tabLst>
                <a:tab pos="2184400" algn="l"/>
              </a:tabLst>
              <a:defRPr>
                <a:solidFill>
                  <a:schemeClr val="tx1"/>
                </a:solidFill>
                <a:latin typeface="Arial" panose="020B0604020202020204" pitchFamily="34" charset="0"/>
                <a:cs typeface="Arial" panose="020B0604020202020204" pitchFamily="34" charset="0"/>
              </a:defRPr>
            </a:lvl3pPr>
            <a:lvl4pPr>
              <a:tabLst>
                <a:tab pos="2184400" algn="l"/>
              </a:tabLst>
              <a:defRPr>
                <a:solidFill>
                  <a:schemeClr val="tx1"/>
                </a:solidFill>
                <a:latin typeface="Arial" panose="020B0604020202020204" pitchFamily="34" charset="0"/>
                <a:cs typeface="Arial" panose="020B0604020202020204" pitchFamily="34" charset="0"/>
              </a:defRPr>
            </a:lvl4pPr>
            <a:lvl5pPr>
              <a:tabLst>
                <a:tab pos="2184400" algn="l"/>
              </a:tabLst>
              <a:defRPr>
                <a:solidFill>
                  <a:schemeClr val="tx1"/>
                </a:solidFill>
                <a:latin typeface="Arial" panose="020B0604020202020204" pitchFamily="34" charset="0"/>
                <a:cs typeface="Arial" panose="020B0604020202020204" pitchFamily="34" charset="0"/>
              </a:defRPr>
            </a:lvl5pPr>
            <a:lvl6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6pPr>
            <a:lvl7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7pPr>
            <a:lvl8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8pPr>
            <a:lvl9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9pPr>
          </a:lstStyle>
          <a:p>
            <a:r>
              <a:rPr lang="en-US" altLang="en-US" sz="4800" b="1">
                <a:solidFill>
                  <a:srgbClr val="FFFF00"/>
                </a:solidFill>
              </a:rPr>
              <a:t>Life is an Adventure</a:t>
            </a:r>
          </a:p>
          <a:p>
            <a:r>
              <a:rPr lang="en-US" altLang="en-US" sz="3600" b="1" i="1">
                <a:solidFill>
                  <a:srgbClr val="FFFFFF"/>
                </a:solidFill>
              </a:rPr>
              <a:t>Live by faith</a:t>
            </a:r>
            <a:endParaRPr lang="en-US" altLang="en-US" sz="2400" b="1" i="1">
              <a:solidFill>
                <a:srgbClr val="FFFFFF"/>
              </a:solidFill>
            </a:endParaRP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30051"/>
                                        </p:tgtEl>
                                        <p:attrNameLst>
                                          <p:attrName>style.visibility</p:attrName>
                                        </p:attrNameLst>
                                      </p:cBhvr>
                                      <p:to>
                                        <p:strVal val="visible"/>
                                      </p:to>
                                    </p:set>
                                    <p:animEffect transition="in" filter="wipe(up)">
                                      <p:cBhvr>
                                        <p:cTn id="7" dur="2000"/>
                                        <p:tgtEl>
                                          <p:spTgt spid="130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1"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50178" name="Text Box 2">
            <a:extLst>
              <a:ext uri="{FF2B5EF4-FFF2-40B4-BE49-F238E27FC236}">
                <a16:creationId xmlns:a16="http://schemas.microsoft.com/office/drawing/2014/main" id="{032DAEA1-10E7-4C4D-BBE3-8B6155D78266}"/>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Ecclesiastes 11:4-6 (NLT)</a:t>
            </a:r>
          </a:p>
        </p:txBody>
      </p:sp>
      <p:sp>
        <p:nvSpPr>
          <p:cNvPr id="50179" name="Text Box 3">
            <a:extLst>
              <a:ext uri="{FF2B5EF4-FFF2-40B4-BE49-F238E27FC236}">
                <a16:creationId xmlns:a16="http://schemas.microsoft.com/office/drawing/2014/main" id="{8359E348-66CB-4A14-958E-80D1B24DAC1E}"/>
              </a:ext>
            </a:extLst>
          </p:cNvPr>
          <p:cNvSpPr txBox="1">
            <a:spLocks noChangeArrowheads="1"/>
          </p:cNvSpPr>
          <p:nvPr/>
        </p:nvSpPr>
        <p:spPr bwMode="auto">
          <a:xfrm>
            <a:off x="328613" y="1387475"/>
            <a:ext cx="8501062" cy="448627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3600"/>
              <a:t>If you wait for perfect conditions, you will never get anything done. God's ways are as hard to discern as the pathways of the wind, and as mysterious as a tiny baby being formed in a mother's womb. Be sure to stay busy and plant a variety of crops, for you never know which will grow—perhaps they all will.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0178"/>
                                        </p:tgtEl>
                                        <p:attrNameLst>
                                          <p:attrName>style.visibility</p:attrName>
                                        </p:attrNameLst>
                                      </p:cBhvr>
                                      <p:to>
                                        <p:strVal val="visible"/>
                                      </p:to>
                                    </p:set>
                                    <p:anim calcmode="lin" valueType="num">
                                      <p:cBhvr>
                                        <p:cTn id="7" dur="500" fill="hold"/>
                                        <p:tgtEl>
                                          <p:spTgt spid="5017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0178"/>
                                        </p:tgtEl>
                                        <p:attrNameLst>
                                          <p:attrName>ppt_y</p:attrName>
                                        </p:attrNameLst>
                                      </p:cBhvr>
                                      <p:tavLst>
                                        <p:tav tm="0">
                                          <p:val>
                                            <p:strVal val="#ppt_y"/>
                                          </p:val>
                                        </p:tav>
                                        <p:tav tm="100000">
                                          <p:val>
                                            <p:strVal val="#ppt_y"/>
                                          </p:val>
                                        </p:tav>
                                      </p:tavLst>
                                    </p:anim>
                                    <p:anim calcmode="lin" valueType="num">
                                      <p:cBhvr>
                                        <p:cTn id="9" dur="500" fill="hold"/>
                                        <p:tgtEl>
                                          <p:spTgt spid="5017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017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0178"/>
                                        </p:tgtEl>
                                      </p:cBhvr>
                                    </p:animEffect>
                                  </p:childTnLst>
                                </p:cTn>
                              </p:par>
                            </p:childTnLst>
                          </p:cTn>
                        </p:par>
                        <p:par>
                          <p:cTn id="12" fill="hold" nodeType="afterGroup">
                            <p:stCondLst>
                              <p:cond delay="1600"/>
                            </p:stCondLst>
                            <p:childTnLst>
                              <p:par>
                                <p:cTn id="13" presetID="52" presetClass="entr" presetSubtype="0" fill="hold" grpId="0" nodeType="afterEffect">
                                  <p:stCondLst>
                                    <p:cond delay="0"/>
                                  </p:stCondLst>
                                  <p:childTnLst>
                                    <p:set>
                                      <p:cBhvr>
                                        <p:cTn id="14" dur="1" fill="hold">
                                          <p:stCondLst>
                                            <p:cond delay="0"/>
                                          </p:stCondLst>
                                        </p:cTn>
                                        <p:tgtEl>
                                          <p:spTgt spid="50179"/>
                                        </p:tgtEl>
                                        <p:attrNameLst>
                                          <p:attrName>style.visibility</p:attrName>
                                        </p:attrNameLst>
                                      </p:cBhvr>
                                      <p:to>
                                        <p:strVal val="visible"/>
                                      </p:to>
                                    </p:set>
                                    <p:animScale>
                                      <p:cBhvr>
                                        <p:cTn id="15" dur="1000" decel="50000" fill="hold">
                                          <p:stCondLst>
                                            <p:cond delay="0"/>
                                          </p:stCondLst>
                                        </p:cTn>
                                        <p:tgtEl>
                                          <p:spTgt spid="5017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50179"/>
                                        </p:tgtEl>
                                        <p:attrNameLst>
                                          <p:attrName>ppt_x</p:attrName>
                                          <p:attrName>ppt_y</p:attrName>
                                        </p:attrNameLst>
                                      </p:cBhvr>
                                    </p:animMotion>
                                    <p:animEffect transition="in" filter="fade">
                                      <p:cBhvr>
                                        <p:cTn id="17" dur="1000"/>
                                        <p:tgtEl>
                                          <p:spTgt spid="50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autoUpdateAnimBg="0"/>
      <p:bldP spid="50179"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8002" name="Picture 2" descr="j0227568">
            <a:extLst>
              <a:ext uri="{FF2B5EF4-FFF2-40B4-BE49-F238E27FC236}">
                <a16:creationId xmlns:a16="http://schemas.microsoft.com/office/drawing/2014/main" id="{B486725C-C3C1-4D38-8812-3D058B9EFE1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8003" name="Text Box 3">
            <a:extLst>
              <a:ext uri="{FF2B5EF4-FFF2-40B4-BE49-F238E27FC236}">
                <a16:creationId xmlns:a16="http://schemas.microsoft.com/office/drawing/2014/main" id="{73A135FB-8D13-4070-99F2-C246F37ECA31}"/>
              </a:ext>
            </a:extLst>
          </p:cNvPr>
          <p:cNvSpPr txBox="1">
            <a:spLocks noChangeArrowheads="1"/>
          </p:cNvSpPr>
          <p:nvPr/>
        </p:nvSpPr>
        <p:spPr bwMode="auto">
          <a:xfrm>
            <a:off x="460375" y="255588"/>
            <a:ext cx="6965950" cy="4351337"/>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2184400" algn="l"/>
              </a:tabLst>
              <a:defRPr>
                <a:solidFill>
                  <a:schemeClr val="tx1"/>
                </a:solidFill>
                <a:latin typeface="Arial" panose="020B0604020202020204" pitchFamily="34" charset="0"/>
                <a:cs typeface="Arial" panose="020B0604020202020204" pitchFamily="34" charset="0"/>
              </a:defRPr>
            </a:lvl1pPr>
            <a:lvl2pPr>
              <a:tabLst>
                <a:tab pos="2184400" algn="l"/>
              </a:tabLst>
              <a:defRPr>
                <a:solidFill>
                  <a:schemeClr val="tx1"/>
                </a:solidFill>
                <a:latin typeface="Arial" panose="020B0604020202020204" pitchFamily="34" charset="0"/>
                <a:cs typeface="Arial" panose="020B0604020202020204" pitchFamily="34" charset="0"/>
              </a:defRPr>
            </a:lvl2pPr>
            <a:lvl3pPr>
              <a:tabLst>
                <a:tab pos="2184400" algn="l"/>
              </a:tabLst>
              <a:defRPr>
                <a:solidFill>
                  <a:schemeClr val="tx1"/>
                </a:solidFill>
                <a:latin typeface="Arial" panose="020B0604020202020204" pitchFamily="34" charset="0"/>
                <a:cs typeface="Arial" panose="020B0604020202020204" pitchFamily="34" charset="0"/>
              </a:defRPr>
            </a:lvl3pPr>
            <a:lvl4pPr>
              <a:tabLst>
                <a:tab pos="2184400" algn="l"/>
              </a:tabLst>
              <a:defRPr>
                <a:solidFill>
                  <a:schemeClr val="tx1"/>
                </a:solidFill>
                <a:latin typeface="Arial" panose="020B0604020202020204" pitchFamily="34" charset="0"/>
                <a:cs typeface="Arial" panose="020B0604020202020204" pitchFamily="34" charset="0"/>
              </a:defRPr>
            </a:lvl4pPr>
            <a:lvl5pPr>
              <a:tabLst>
                <a:tab pos="2184400" algn="l"/>
              </a:tabLst>
              <a:defRPr>
                <a:solidFill>
                  <a:schemeClr val="tx1"/>
                </a:solidFill>
                <a:latin typeface="Arial" panose="020B0604020202020204" pitchFamily="34" charset="0"/>
                <a:cs typeface="Arial" panose="020B0604020202020204" pitchFamily="34" charset="0"/>
              </a:defRPr>
            </a:lvl5pPr>
            <a:lvl6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6pPr>
            <a:lvl7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7pPr>
            <a:lvl8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8pPr>
            <a:lvl9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9pPr>
          </a:lstStyle>
          <a:p>
            <a:r>
              <a:rPr lang="en-US" altLang="en-US" sz="4800" b="1">
                <a:solidFill>
                  <a:srgbClr val="FFFF00"/>
                </a:solidFill>
              </a:rPr>
              <a:t>Life is an Adventure</a:t>
            </a:r>
          </a:p>
          <a:p>
            <a:r>
              <a:rPr lang="en-US" altLang="en-US" sz="3600" b="1" i="1">
                <a:solidFill>
                  <a:srgbClr val="FFFFFF"/>
                </a:solidFill>
              </a:rPr>
              <a:t>Live by faith</a:t>
            </a:r>
          </a:p>
          <a:p>
            <a:endParaRPr lang="en-US" altLang="en-US" sz="2400" b="1" i="1">
              <a:solidFill>
                <a:srgbClr val="FFFFFF"/>
              </a:solidFill>
            </a:endParaRPr>
          </a:p>
          <a:p>
            <a:r>
              <a:rPr lang="en-US" altLang="en-US" sz="4800" b="1">
                <a:solidFill>
                  <a:srgbClr val="FFFF00"/>
                </a:solidFill>
              </a:rPr>
              <a:t>Life is a Gift</a:t>
            </a:r>
          </a:p>
          <a:p>
            <a:r>
              <a:rPr lang="en-US" altLang="en-US" sz="3600" b="1" i="1">
                <a:solidFill>
                  <a:srgbClr val="FFFFFF"/>
                </a:solidFill>
              </a:rPr>
              <a:t>Enjoy it</a:t>
            </a:r>
            <a:endParaRPr lang="en-US" altLang="en-US" sz="2400" b="1" i="1">
              <a:solidFill>
                <a:srgbClr val="FFFFFF"/>
              </a:solidFill>
            </a:endParaRPr>
          </a:p>
        </p:txBody>
      </p:sp>
    </p:spTree>
  </p:cSld>
  <p:clrMapOvr>
    <a:masterClrMapping/>
  </p:clrMapOvr>
  <p:transition spd="slow">
    <p:wipe dir="d"/>
  </p:transition>
</p:sld>
</file>

<file path=ppt/slides/slide27.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52226" name="Text Box 2">
            <a:extLst>
              <a:ext uri="{FF2B5EF4-FFF2-40B4-BE49-F238E27FC236}">
                <a16:creationId xmlns:a16="http://schemas.microsoft.com/office/drawing/2014/main" id="{A796CA76-AC17-4202-9872-44C91C153710}"/>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Ecclesiastes 11:8 (MES)</a:t>
            </a:r>
          </a:p>
        </p:txBody>
      </p:sp>
      <p:sp>
        <p:nvSpPr>
          <p:cNvPr id="52227" name="Text Box 3">
            <a:extLst>
              <a:ext uri="{FF2B5EF4-FFF2-40B4-BE49-F238E27FC236}">
                <a16:creationId xmlns:a16="http://schemas.microsoft.com/office/drawing/2014/main" id="{E83CE00E-AACD-478B-A222-C59E8E2CD704}"/>
              </a:ext>
            </a:extLst>
          </p:cNvPr>
          <p:cNvSpPr txBox="1">
            <a:spLocks noChangeArrowheads="1"/>
          </p:cNvSpPr>
          <p:nvPr/>
        </p:nvSpPr>
        <p:spPr bwMode="auto">
          <a:xfrm>
            <a:off x="328613" y="1387475"/>
            <a:ext cx="8501062" cy="478155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400"/>
              <a:t>Even if you live a long time, don't take a single day for granted. Take delight in each light-filled hour, Remembering that there will also be many dark days And that most of what comes your way is smoke.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2226"/>
                                        </p:tgtEl>
                                        <p:attrNameLst>
                                          <p:attrName>style.visibility</p:attrName>
                                        </p:attrNameLst>
                                      </p:cBhvr>
                                      <p:to>
                                        <p:strVal val="visible"/>
                                      </p:to>
                                    </p:set>
                                    <p:anim calcmode="lin" valueType="num">
                                      <p:cBhvr>
                                        <p:cTn id="7" dur="500" fill="hold"/>
                                        <p:tgtEl>
                                          <p:spTgt spid="522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2226"/>
                                        </p:tgtEl>
                                        <p:attrNameLst>
                                          <p:attrName>ppt_y</p:attrName>
                                        </p:attrNameLst>
                                      </p:cBhvr>
                                      <p:tavLst>
                                        <p:tav tm="0">
                                          <p:val>
                                            <p:strVal val="#ppt_y"/>
                                          </p:val>
                                        </p:tav>
                                        <p:tav tm="100000">
                                          <p:val>
                                            <p:strVal val="#ppt_y"/>
                                          </p:val>
                                        </p:tav>
                                      </p:tavLst>
                                    </p:anim>
                                    <p:anim calcmode="lin" valueType="num">
                                      <p:cBhvr>
                                        <p:cTn id="9" dur="500" fill="hold"/>
                                        <p:tgtEl>
                                          <p:spTgt spid="522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22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2226"/>
                                        </p:tgtEl>
                                      </p:cBhvr>
                                    </p:animEffect>
                                  </p:childTnLst>
                                </p:cTn>
                              </p:par>
                            </p:childTnLst>
                          </p:cTn>
                        </p:par>
                        <p:par>
                          <p:cTn id="12" fill="hold" nodeType="afterGroup">
                            <p:stCondLst>
                              <p:cond delay="1500"/>
                            </p:stCondLst>
                            <p:childTnLst>
                              <p:par>
                                <p:cTn id="13" presetID="52" presetClass="entr" presetSubtype="0" fill="hold" grpId="0" nodeType="afterEffect">
                                  <p:stCondLst>
                                    <p:cond delay="0"/>
                                  </p:stCondLst>
                                  <p:childTnLst>
                                    <p:set>
                                      <p:cBhvr>
                                        <p:cTn id="14" dur="1" fill="hold">
                                          <p:stCondLst>
                                            <p:cond delay="0"/>
                                          </p:stCondLst>
                                        </p:cTn>
                                        <p:tgtEl>
                                          <p:spTgt spid="52227"/>
                                        </p:tgtEl>
                                        <p:attrNameLst>
                                          <p:attrName>style.visibility</p:attrName>
                                        </p:attrNameLst>
                                      </p:cBhvr>
                                      <p:to>
                                        <p:strVal val="visible"/>
                                      </p:to>
                                    </p:set>
                                    <p:animScale>
                                      <p:cBhvr>
                                        <p:cTn id="15" dur="1000" decel="50000" fill="hold">
                                          <p:stCondLst>
                                            <p:cond delay="0"/>
                                          </p:stCondLst>
                                        </p:cTn>
                                        <p:tgtEl>
                                          <p:spTgt spid="522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52227"/>
                                        </p:tgtEl>
                                        <p:attrNameLst>
                                          <p:attrName>ppt_x</p:attrName>
                                          <p:attrName>ppt_y</p:attrName>
                                        </p:attrNameLst>
                                      </p:cBhvr>
                                    </p:animMotion>
                                    <p:animEffect transition="in" filter="fade">
                                      <p:cBhvr>
                                        <p:cTn id="17" dur="1000"/>
                                        <p:tgtEl>
                                          <p:spTgt spid="52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autoUpdateAnimBg="0"/>
      <p:bldP spid="52227"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2098" name="Picture 2" descr="j0227568">
            <a:extLst>
              <a:ext uri="{FF2B5EF4-FFF2-40B4-BE49-F238E27FC236}">
                <a16:creationId xmlns:a16="http://schemas.microsoft.com/office/drawing/2014/main" id="{96E9D187-537E-42B5-99EB-42257F2DA0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099" name="Text Box 3">
            <a:extLst>
              <a:ext uri="{FF2B5EF4-FFF2-40B4-BE49-F238E27FC236}">
                <a16:creationId xmlns:a16="http://schemas.microsoft.com/office/drawing/2014/main" id="{8E652A24-B1A3-4A98-BA1E-DD5C20965454}"/>
              </a:ext>
            </a:extLst>
          </p:cNvPr>
          <p:cNvSpPr txBox="1">
            <a:spLocks noChangeArrowheads="1"/>
          </p:cNvSpPr>
          <p:nvPr/>
        </p:nvSpPr>
        <p:spPr bwMode="auto">
          <a:xfrm>
            <a:off x="460375" y="255588"/>
            <a:ext cx="6965950" cy="4351337"/>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2184400" algn="l"/>
              </a:tabLst>
              <a:defRPr>
                <a:solidFill>
                  <a:schemeClr val="tx1"/>
                </a:solidFill>
                <a:latin typeface="Arial" panose="020B0604020202020204" pitchFamily="34" charset="0"/>
                <a:cs typeface="Arial" panose="020B0604020202020204" pitchFamily="34" charset="0"/>
              </a:defRPr>
            </a:lvl1pPr>
            <a:lvl2pPr>
              <a:tabLst>
                <a:tab pos="2184400" algn="l"/>
              </a:tabLst>
              <a:defRPr>
                <a:solidFill>
                  <a:schemeClr val="tx1"/>
                </a:solidFill>
                <a:latin typeface="Arial" panose="020B0604020202020204" pitchFamily="34" charset="0"/>
                <a:cs typeface="Arial" panose="020B0604020202020204" pitchFamily="34" charset="0"/>
              </a:defRPr>
            </a:lvl2pPr>
            <a:lvl3pPr>
              <a:tabLst>
                <a:tab pos="2184400" algn="l"/>
              </a:tabLst>
              <a:defRPr>
                <a:solidFill>
                  <a:schemeClr val="tx1"/>
                </a:solidFill>
                <a:latin typeface="Arial" panose="020B0604020202020204" pitchFamily="34" charset="0"/>
                <a:cs typeface="Arial" panose="020B0604020202020204" pitchFamily="34" charset="0"/>
              </a:defRPr>
            </a:lvl3pPr>
            <a:lvl4pPr>
              <a:tabLst>
                <a:tab pos="2184400" algn="l"/>
              </a:tabLst>
              <a:defRPr>
                <a:solidFill>
                  <a:schemeClr val="tx1"/>
                </a:solidFill>
                <a:latin typeface="Arial" panose="020B0604020202020204" pitchFamily="34" charset="0"/>
                <a:cs typeface="Arial" panose="020B0604020202020204" pitchFamily="34" charset="0"/>
              </a:defRPr>
            </a:lvl4pPr>
            <a:lvl5pPr>
              <a:tabLst>
                <a:tab pos="2184400" algn="l"/>
              </a:tabLst>
              <a:defRPr>
                <a:solidFill>
                  <a:schemeClr val="tx1"/>
                </a:solidFill>
                <a:latin typeface="Arial" panose="020B0604020202020204" pitchFamily="34" charset="0"/>
                <a:cs typeface="Arial" panose="020B0604020202020204" pitchFamily="34" charset="0"/>
              </a:defRPr>
            </a:lvl5pPr>
            <a:lvl6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6pPr>
            <a:lvl7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7pPr>
            <a:lvl8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8pPr>
            <a:lvl9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9pPr>
          </a:lstStyle>
          <a:p>
            <a:r>
              <a:rPr lang="en-US" altLang="en-US" sz="4800" b="1">
                <a:solidFill>
                  <a:srgbClr val="FFFF00"/>
                </a:solidFill>
              </a:rPr>
              <a:t>Life is an Adventure</a:t>
            </a:r>
          </a:p>
          <a:p>
            <a:r>
              <a:rPr lang="en-US" altLang="en-US" sz="3600" b="1" i="1">
                <a:solidFill>
                  <a:srgbClr val="FFFFFF"/>
                </a:solidFill>
              </a:rPr>
              <a:t>Live by faith</a:t>
            </a:r>
          </a:p>
          <a:p>
            <a:endParaRPr lang="en-US" altLang="en-US" sz="2400" b="1" i="1">
              <a:solidFill>
                <a:srgbClr val="FFFFFF"/>
              </a:solidFill>
            </a:endParaRPr>
          </a:p>
          <a:p>
            <a:r>
              <a:rPr lang="en-US" altLang="en-US" sz="4800" b="1">
                <a:solidFill>
                  <a:srgbClr val="FFFF00"/>
                </a:solidFill>
              </a:rPr>
              <a:t>Life is a Gift</a:t>
            </a:r>
          </a:p>
          <a:p>
            <a:r>
              <a:rPr lang="en-US" altLang="en-US" sz="3600" b="1" i="1">
                <a:solidFill>
                  <a:srgbClr val="FFFFFF"/>
                </a:solidFill>
              </a:rPr>
              <a:t>Enjoy it</a:t>
            </a:r>
          </a:p>
          <a:p>
            <a:endParaRPr lang="en-US" altLang="en-US" sz="2400" b="1" i="1">
              <a:solidFill>
                <a:srgbClr val="FFFFFF"/>
              </a:solidFill>
            </a:endParaRPr>
          </a:p>
          <a:p>
            <a:r>
              <a:rPr lang="en-US" altLang="en-US" sz="4800" b="1">
                <a:solidFill>
                  <a:srgbClr val="FFFF00"/>
                </a:solidFill>
              </a:rPr>
              <a:t>Life is a School</a:t>
            </a:r>
          </a:p>
          <a:p>
            <a:r>
              <a:rPr lang="en-US" altLang="en-US" sz="3600" b="1" i="1">
                <a:solidFill>
                  <a:srgbClr val="FFFFFF"/>
                </a:solidFill>
              </a:rPr>
              <a:t>Learn your lessons</a:t>
            </a:r>
            <a:endParaRPr lang="en-US" altLang="en-US" sz="2400" b="1" i="1">
              <a:solidFill>
                <a:srgbClr val="FFFFFF"/>
              </a:solidFill>
            </a:endParaRPr>
          </a:p>
        </p:txBody>
      </p:sp>
    </p:spTree>
  </p:cSld>
  <p:clrMapOvr>
    <a:masterClrMapping/>
  </p:clrMapOvr>
  <p:transition spd="slow">
    <p:wipe dir="d"/>
  </p:transition>
</p:sld>
</file>

<file path=ppt/slides/slide29.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138242" name="Text Box 2">
            <a:extLst>
              <a:ext uri="{FF2B5EF4-FFF2-40B4-BE49-F238E27FC236}">
                <a16:creationId xmlns:a16="http://schemas.microsoft.com/office/drawing/2014/main" id="{3C84010B-0B8E-4790-AFCD-0FF28D9FDCBD}"/>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Ecclesiastes 12:11 (MES)</a:t>
            </a:r>
          </a:p>
        </p:txBody>
      </p:sp>
      <p:sp>
        <p:nvSpPr>
          <p:cNvPr id="138243" name="Text Box 3">
            <a:extLst>
              <a:ext uri="{FF2B5EF4-FFF2-40B4-BE49-F238E27FC236}">
                <a16:creationId xmlns:a16="http://schemas.microsoft.com/office/drawing/2014/main" id="{EBB6B004-A185-425A-A462-17A3956AF9B4}"/>
              </a:ext>
            </a:extLst>
          </p:cNvPr>
          <p:cNvSpPr txBox="1">
            <a:spLocks noChangeArrowheads="1"/>
          </p:cNvSpPr>
          <p:nvPr/>
        </p:nvSpPr>
        <p:spPr bwMode="auto">
          <a:xfrm>
            <a:off x="328613" y="1387475"/>
            <a:ext cx="8501062" cy="502602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5400"/>
              <a:t>The words of the wise prod us to live well. They're like nails hammered home, holding life together. They are given by God, the one Shepherd.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8242"/>
                                        </p:tgtEl>
                                        <p:attrNameLst>
                                          <p:attrName>style.visibility</p:attrName>
                                        </p:attrNameLst>
                                      </p:cBhvr>
                                      <p:to>
                                        <p:strVal val="visible"/>
                                      </p:to>
                                    </p:set>
                                    <p:anim calcmode="lin" valueType="num">
                                      <p:cBhvr>
                                        <p:cTn id="7" dur="500" fill="hold"/>
                                        <p:tgtEl>
                                          <p:spTgt spid="13824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8242"/>
                                        </p:tgtEl>
                                        <p:attrNameLst>
                                          <p:attrName>ppt_y</p:attrName>
                                        </p:attrNameLst>
                                      </p:cBhvr>
                                      <p:tavLst>
                                        <p:tav tm="0">
                                          <p:val>
                                            <p:strVal val="#ppt_y"/>
                                          </p:val>
                                        </p:tav>
                                        <p:tav tm="100000">
                                          <p:val>
                                            <p:strVal val="#ppt_y"/>
                                          </p:val>
                                        </p:tav>
                                      </p:tavLst>
                                    </p:anim>
                                    <p:anim calcmode="lin" valueType="num">
                                      <p:cBhvr>
                                        <p:cTn id="9" dur="500" fill="hold"/>
                                        <p:tgtEl>
                                          <p:spTgt spid="13824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824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8242"/>
                                        </p:tgtEl>
                                      </p:cBhvr>
                                    </p:animEffect>
                                  </p:childTnLst>
                                </p:cTn>
                              </p:par>
                            </p:childTnLst>
                          </p:cTn>
                        </p:par>
                        <p:par>
                          <p:cTn id="12" fill="hold" nodeType="afterGroup">
                            <p:stCondLst>
                              <p:cond delay="1550"/>
                            </p:stCondLst>
                            <p:childTnLst>
                              <p:par>
                                <p:cTn id="13" presetID="52" presetClass="entr" presetSubtype="0" fill="hold" grpId="0" nodeType="afterEffect">
                                  <p:stCondLst>
                                    <p:cond delay="0"/>
                                  </p:stCondLst>
                                  <p:childTnLst>
                                    <p:set>
                                      <p:cBhvr>
                                        <p:cTn id="14" dur="1" fill="hold">
                                          <p:stCondLst>
                                            <p:cond delay="0"/>
                                          </p:stCondLst>
                                        </p:cTn>
                                        <p:tgtEl>
                                          <p:spTgt spid="138243"/>
                                        </p:tgtEl>
                                        <p:attrNameLst>
                                          <p:attrName>style.visibility</p:attrName>
                                        </p:attrNameLst>
                                      </p:cBhvr>
                                      <p:to>
                                        <p:strVal val="visible"/>
                                      </p:to>
                                    </p:set>
                                    <p:animScale>
                                      <p:cBhvr>
                                        <p:cTn id="15" dur="1000" decel="50000" fill="hold">
                                          <p:stCondLst>
                                            <p:cond delay="0"/>
                                          </p:stCondLst>
                                        </p:cTn>
                                        <p:tgtEl>
                                          <p:spTgt spid="1382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138243"/>
                                        </p:tgtEl>
                                        <p:attrNameLst>
                                          <p:attrName>ppt_x</p:attrName>
                                          <p:attrName>ppt_y</p:attrName>
                                        </p:attrNameLst>
                                      </p:cBhvr>
                                    </p:animMotion>
                                    <p:animEffect transition="in" filter="fade">
                                      <p:cBhvr>
                                        <p:cTn id="17" dur="1000"/>
                                        <p:tgtEl>
                                          <p:spTgt spid="138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2" grpId="0" autoUpdateAnimBg="0"/>
      <p:bldP spid="138243"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MPj04001440000[1]">
            <a:extLst>
              <a:ext uri="{FF2B5EF4-FFF2-40B4-BE49-F238E27FC236}">
                <a16:creationId xmlns:a16="http://schemas.microsoft.com/office/drawing/2014/main" id="{D79ECAE1-B13E-41E4-B31A-5E530BB206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8" y="-2563813"/>
            <a:ext cx="9145588" cy="13714413"/>
          </a:xfrm>
          <a:prstGeom prst="rect">
            <a:avLst/>
          </a:prstGeom>
          <a:noFill/>
          <a:extLst>
            <a:ext uri="{909E8E84-426E-40DD-AFC4-6F175D3DCCD1}">
              <a14:hiddenFill xmlns:a14="http://schemas.microsoft.com/office/drawing/2010/main">
                <a:solidFill>
                  <a:srgbClr val="FFFFFF"/>
                </a:solidFill>
              </a14:hiddenFill>
            </a:ext>
          </a:extLst>
        </p:spPr>
      </p:pic>
      <p:sp>
        <p:nvSpPr>
          <p:cNvPr id="10245" name="Text Box 5">
            <a:extLst>
              <a:ext uri="{FF2B5EF4-FFF2-40B4-BE49-F238E27FC236}">
                <a16:creationId xmlns:a16="http://schemas.microsoft.com/office/drawing/2014/main" id="{0010C369-057D-4090-B425-6F215314FAB8}"/>
              </a:ext>
            </a:extLst>
          </p:cNvPr>
          <p:cNvSpPr txBox="1">
            <a:spLocks noChangeArrowheads="1"/>
          </p:cNvSpPr>
          <p:nvPr/>
        </p:nvSpPr>
        <p:spPr bwMode="auto">
          <a:xfrm>
            <a:off x="636588" y="1430338"/>
            <a:ext cx="7754937" cy="5045075"/>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en-US" sz="6500">
                <a:solidFill>
                  <a:srgbClr val="3333FF"/>
                </a:solidFill>
                <a:latin typeface="Arial Black" panose="020B0A04020102020204" pitchFamily="34" charset="0"/>
              </a:rPr>
              <a:t>Job</a:t>
            </a:r>
          </a:p>
          <a:p>
            <a:r>
              <a:rPr lang="en-US" altLang="en-US" sz="6500">
                <a:solidFill>
                  <a:srgbClr val="3333FF"/>
                </a:solidFill>
                <a:latin typeface="Arial Black" panose="020B0A04020102020204" pitchFamily="34" charset="0"/>
              </a:rPr>
              <a:t>Psalms</a:t>
            </a:r>
          </a:p>
          <a:p>
            <a:r>
              <a:rPr lang="en-US" altLang="en-US" sz="6500">
                <a:solidFill>
                  <a:srgbClr val="3333FF"/>
                </a:solidFill>
                <a:latin typeface="Arial Black" panose="020B0A04020102020204" pitchFamily="34" charset="0"/>
              </a:rPr>
              <a:t>Proverbs</a:t>
            </a:r>
          </a:p>
          <a:p>
            <a:r>
              <a:rPr lang="en-US" altLang="en-US" sz="6500">
                <a:solidFill>
                  <a:srgbClr val="3333FF"/>
                </a:solidFill>
                <a:latin typeface="Arial Black" panose="020B0A04020102020204" pitchFamily="34" charset="0"/>
              </a:rPr>
              <a:t>Ecclesiastes</a:t>
            </a:r>
          </a:p>
          <a:p>
            <a:r>
              <a:rPr lang="en-US" altLang="en-US" sz="6500">
                <a:solidFill>
                  <a:srgbClr val="3333FF"/>
                </a:solidFill>
                <a:latin typeface="Arial Black" panose="020B0A04020102020204" pitchFamily="34" charset="0"/>
              </a:rPr>
              <a:t>Song of Solomon</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10245">
                                            <p:txEl>
                                              <p:pRg st="0" end="0"/>
                                            </p:txEl>
                                          </p:spTgt>
                                        </p:tgtEl>
                                        <p:attrNameLst>
                                          <p:attrName>style.visibility</p:attrName>
                                        </p:attrNameLst>
                                      </p:cBhvr>
                                      <p:to>
                                        <p:strVal val="visible"/>
                                      </p:to>
                                    </p:set>
                                    <p:anim calcmode="lin" valueType="num">
                                      <p:cBhvr>
                                        <p:cTn id="7" dur="2000" fill="hold"/>
                                        <p:tgtEl>
                                          <p:spTgt spid="10245">
                                            <p:txEl>
                                              <p:pRg st="0" end="0"/>
                                            </p:txEl>
                                          </p:spTgt>
                                        </p:tgtEl>
                                        <p:attrNameLst>
                                          <p:attrName>ppt_x</p:attrName>
                                        </p:attrNameLst>
                                      </p:cBhvr>
                                      <p:tavLst>
                                        <p:tav tm="0">
                                          <p:val>
                                            <p:strVal val="#ppt_x-#ppt_w/2"/>
                                          </p:val>
                                        </p:tav>
                                        <p:tav tm="100000">
                                          <p:val>
                                            <p:strVal val="#ppt_x"/>
                                          </p:val>
                                        </p:tav>
                                      </p:tavLst>
                                    </p:anim>
                                    <p:anim calcmode="lin" valueType="num">
                                      <p:cBhvr>
                                        <p:cTn id="8" dur="2000" fill="hold"/>
                                        <p:tgtEl>
                                          <p:spTgt spid="10245">
                                            <p:txEl>
                                              <p:pRg st="0" end="0"/>
                                            </p:txEl>
                                          </p:spTgt>
                                        </p:tgtEl>
                                        <p:attrNameLst>
                                          <p:attrName>ppt_y</p:attrName>
                                        </p:attrNameLst>
                                      </p:cBhvr>
                                      <p:tavLst>
                                        <p:tav tm="0">
                                          <p:val>
                                            <p:strVal val="#ppt_y"/>
                                          </p:val>
                                        </p:tav>
                                        <p:tav tm="100000">
                                          <p:val>
                                            <p:strVal val="#ppt_y"/>
                                          </p:val>
                                        </p:tav>
                                      </p:tavLst>
                                    </p:anim>
                                    <p:anim calcmode="lin" valueType="num">
                                      <p:cBhvr>
                                        <p:cTn id="9" dur="2000" fill="hold"/>
                                        <p:tgtEl>
                                          <p:spTgt spid="10245">
                                            <p:txEl>
                                              <p:pRg st="0" end="0"/>
                                            </p:txEl>
                                          </p:spTgt>
                                        </p:tgtEl>
                                        <p:attrNameLst>
                                          <p:attrName>ppt_w</p:attrName>
                                        </p:attrNameLst>
                                      </p:cBhvr>
                                      <p:tavLst>
                                        <p:tav tm="0">
                                          <p:val>
                                            <p:fltVal val="0"/>
                                          </p:val>
                                        </p:tav>
                                        <p:tav tm="100000">
                                          <p:val>
                                            <p:strVal val="#ppt_w"/>
                                          </p:val>
                                        </p:tav>
                                      </p:tavLst>
                                    </p:anim>
                                    <p:anim calcmode="lin" valueType="num">
                                      <p:cBhvr>
                                        <p:cTn id="10" dur="2000" fill="hold"/>
                                        <p:tgtEl>
                                          <p:spTgt spid="10245">
                                            <p:txEl>
                                              <p:pRg st="0" end="0"/>
                                            </p:txEl>
                                          </p:spTgt>
                                        </p:tgtEl>
                                        <p:attrNameLst>
                                          <p:attrName>ppt_h</p:attrName>
                                        </p:attrNameLst>
                                      </p:cBhvr>
                                      <p:tavLst>
                                        <p:tav tm="0">
                                          <p:val>
                                            <p:strVal val="#ppt_h"/>
                                          </p:val>
                                        </p:tav>
                                        <p:tav tm="100000">
                                          <p:val>
                                            <p:strVal val="#ppt_h"/>
                                          </p:val>
                                        </p:tav>
                                      </p:tavLst>
                                    </p:anim>
                                  </p:childTnLst>
                                </p:cTn>
                              </p:par>
                            </p:childTnLst>
                          </p:cTn>
                        </p:par>
                        <p:par>
                          <p:cTn id="11" fill="hold" nodeType="afterGroup">
                            <p:stCondLst>
                              <p:cond delay="2000"/>
                            </p:stCondLst>
                            <p:childTnLst>
                              <p:par>
                                <p:cTn id="12" presetID="17" presetClass="entr" presetSubtype="8" fill="hold" grpId="0" nodeType="afterEffect">
                                  <p:stCondLst>
                                    <p:cond delay="0"/>
                                  </p:stCondLst>
                                  <p:childTnLst>
                                    <p:set>
                                      <p:cBhvr>
                                        <p:cTn id="13" dur="1" fill="hold">
                                          <p:stCondLst>
                                            <p:cond delay="0"/>
                                          </p:stCondLst>
                                        </p:cTn>
                                        <p:tgtEl>
                                          <p:spTgt spid="10245">
                                            <p:txEl>
                                              <p:pRg st="1" end="1"/>
                                            </p:txEl>
                                          </p:spTgt>
                                        </p:tgtEl>
                                        <p:attrNameLst>
                                          <p:attrName>style.visibility</p:attrName>
                                        </p:attrNameLst>
                                      </p:cBhvr>
                                      <p:to>
                                        <p:strVal val="visible"/>
                                      </p:to>
                                    </p:set>
                                    <p:anim calcmode="lin" valueType="num">
                                      <p:cBhvr>
                                        <p:cTn id="14" dur="2000" fill="hold"/>
                                        <p:tgtEl>
                                          <p:spTgt spid="10245">
                                            <p:txEl>
                                              <p:pRg st="1" end="1"/>
                                            </p:txEl>
                                          </p:spTgt>
                                        </p:tgtEl>
                                        <p:attrNameLst>
                                          <p:attrName>ppt_x</p:attrName>
                                        </p:attrNameLst>
                                      </p:cBhvr>
                                      <p:tavLst>
                                        <p:tav tm="0">
                                          <p:val>
                                            <p:strVal val="#ppt_x-#ppt_w/2"/>
                                          </p:val>
                                        </p:tav>
                                        <p:tav tm="100000">
                                          <p:val>
                                            <p:strVal val="#ppt_x"/>
                                          </p:val>
                                        </p:tav>
                                      </p:tavLst>
                                    </p:anim>
                                    <p:anim calcmode="lin" valueType="num">
                                      <p:cBhvr>
                                        <p:cTn id="15" dur="2000" fill="hold"/>
                                        <p:tgtEl>
                                          <p:spTgt spid="10245">
                                            <p:txEl>
                                              <p:pRg st="1" end="1"/>
                                            </p:txEl>
                                          </p:spTgt>
                                        </p:tgtEl>
                                        <p:attrNameLst>
                                          <p:attrName>ppt_y</p:attrName>
                                        </p:attrNameLst>
                                      </p:cBhvr>
                                      <p:tavLst>
                                        <p:tav tm="0">
                                          <p:val>
                                            <p:strVal val="#ppt_y"/>
                                          </p:val>
                                        </p:tav>
                                        <p:tav tm="100000">
                                          <p:val>
                                            <p:strVal val="#ppt_y"/>
                                          </p:val>
                                        </p:tav>
                                      </p:tavLst>
                                    </p:anim>
                                    <p:anim calcmode="lin" valueType="num">
                                      <p:cBhvr>
                                        <p:cTn id="16" dur="2000" fill="hold"/>
                                        <p:tgtEl>
                                          <p:spTgt spid="10245">
                                            <p:txEl>
                                              <p:pRg st="1" end="1"/>
                                            </p:txEl>
                                          </p:spTgt>
                                        </p:tgtEl>
                                        <p:attrNameLst>
                                          <p:attrName>ppt_w</p:attrName>
                                        </p:attrNameLst>
                                      </p:cBhvr>
                                      <p:tavLst>
                                        <p:tav tm="0">
                                          <p:val>
                                            <p:fltVal val="0"/>
                                          </p:val>
                                        </p:tav>
                                        <p:tav tm="100000">
                                          <p:val>
                                            <p:strVal val="#ppt_w"/>
                                          </p:val>
                                        </p:tav>
                                      </p:tavLst>
                                    </p:anim>
                                    <p:anim calcmode="lin" valueType="num">
                                      <p:cBhvr>
                                        <p:cTn id="17" dur="2000" fill="hold"/>
                                        <p:tgtEl>
                                          <p:spTgt spid="10245">
                                            <p:txEl>
                                              <p:pRg st="1" end="1"/>
                                            </p:txEl>
                                          </p:spTgt>
                                        </p:tgtEl>
                                        <p:attrNameLst>
                                          <p:attrName>ppt_h</p:attrName>
                                        </p:attrNameLst>
                                      </p:cBhvr>
                                      <p:tavLst>
                                        <p:tav tm="0">
                                          <p:val>
                                            <p:strVal val="#ppt_h"/>
                                          </p:val>
                                        </p:tav>
                                        <p:tav tm="100000">
                                          <p:val>
                                            <p:strVal val="#ppt_h"/>
                                          </p:val>
                                        </p:tav>
                                      </p:tavLst>
                                    </p:anim>
                                  </p:childTnLst>
                                </p:cTn>
                              </p:par>
                            </p:childTnLst>
                          </p:cTn>
                        </p:par>
                        <p:par>
                          <p:cTn id="18" fill="hold" nodeType="afterGroup">
                            <p:stCondLst>
                              <p:cond delay="4000"/>
                            </p:stCondLst>
                            <p:childTnLst>
                              <p:par>
                                <p:cTn id="19" presetID="17" presetClass="entr" presetSubtype="8" fill="hold" grpId="0" nodeType="afterEffect">
                                  <p:stCondLst>
                                    <p:cond delay="0"/>
                                  </p:stCondLst>
                                  <p:childTnLst>
                                    <p:set>
                                      <p:cBhvr>
                                        <p:cTn id="20" dur="1" fill="hold">
                                          <p:stCondLst>
                                            <p:cond delay="0"/>
                                          </p:stCondLst>
                                        </p:cTn>
                                        <p:tgtEl>
                                          <p:spTgt spid="10245">
                                            <p:txEl>
                                              <p:pRg st="2" end="2"/>
                                            </p:txEl>
                                          </p:spTgt>
                                        </p:tgtEl>
                                        <p:attrNameLst>
                                          <p:attrName>style.visibility</p:attrName>
                                        </p:attrNameLst>
                                      </p:cBhvr>
                                      <p:to>
                                        <p:strVal val="visible"/>
                                      </p:to>
                                    </p:set>
                                    <p:anim calcmode="lin" valueType="num">
                                      <p:cBhvr>
                                        <p:cTn id="21" dur="2000" fill="hold"/>
                                        <p:tgtEl>
                                          <p:spTgt spid="10245">
                                            <p:txEl>
                                              <p:pRg st="2" end="2"/>
                                            </p:txEl>
                                          </p:spTgt>
                                        </p:tgtEl>
                                        <p:attrNameLst>
                                          <p:attrName>ppt_x</p:attrName>
                                        </p:attrNameLst>
                                      </p:cBhvr>
                                      <p:tavLst>
                                        <p:tav tm="0">
                                          <p:val>
                                            <p:strVal val="#ppt_x-#ppt_w/2"/>
                                          </p:val>
                                        </p:tav>
                                        <p:tav tm="100000">
                                          <p:val>
                                            <p:strVal val="#ppt_x"/>
                                          </p:val>
                                        </p:tav>
                                      </p:tavLst>
                                    </p:anim>
                                    <p:anim calcmode="lin" valueType="num">
                                      <p:cBhvr>
                                        <p:cTn id="22" dur="2000" fill="hold"/>
                                        <p:tgtEl>
                                          <p:spTgt spid="10245">
                                            <p:txEl>
                                              <p:pRg st="2" end="2"/>
                                            </p:txEl>
                                          </p:spTgt>
                                        </p:tgtEl>
                                        <p:attrNameLst>
                                          <p:attrName>ppt_y</p:attrName>
                                        </p:attrNameLst>
                                      </p:cBhvr>
                                      <p:tavLst>
                                        <p:tav tm="0">
                                          <p:val>
                                            <p:strVal val="#ppt_y"/>
                                          </p:val>
                                        </p:tav>
                                        <p:tav tm="100000">
                                          <p:val>
                                            <p:strVal val="#ppt_y"/>
                                          </p:val>
                                        </p:tav>
                                      </p:tavLst>
                                    </p:anim>
                                    <p:anim calcmode="lin" valueType="num">
                                      <p:cBhvr>
                                        <p:cTn id="23" dur="2000" fill="hold"/>
                                        <p:tgtEl>
                                          <p:spTgt spid="10245">
                                            <p:txEl>
                                              <p:pRg st="2" end="2"/>
                                            </p:txEl>
                                          </p:spTgt>
                                        </p:tgtEl>
                                        <p:attrNameLst>
                                          <p:attrName>ppt_w</p:attrName>
                                        </p:attrNameLst>
                                      </p:cBhvr>
                                      <p:tavLst>
                                        <p:tav tm="0">
                                          <p:val>
                                            <p:fltVal val="0"/>
                                          </p:val>
                                        </p:tav>
                                        <p:tav tm="100000">
                                          <p:val>
                                            <p:strVal val="#ppt_w"/>
                                          </p:val>
                                        </p:tav>
                                      </p:tavLst>
                                    </p:anim>
                                    <p:anim calcmode="lin" valueType="num">
                                      <p:cBhvr>
                                        <p:cTn id="24" dur="2000" fill="hold"/>
                                        <p:tgtEl>
                                          <p:spTgt spid="10245">
                                            <p:txEl>
                                              <p:pRg st="2" end="2"/>
                                            </p:txEl>
                                          </p:spTgt>
                                        </p:tgtEl>
                                        <p:attrNameLst>
                                          <p:attrName>ppt_h</p:attrName>
                                        </p:attrNameLst>
                                      </p:cBhvr>
                                      <p:tavLst>
                                        <p:tav tm="0">
                                          <p:val>
                                            <p:strVal val="#ppt_h"/>
                                          </p:val>
                                        </p:tav>
                                        <p:tav tm="100000">
                                          <p:val>
                                            <p:strVal val="#ppt_h"/>
                                          </p:val>
                                        </p:tav>
                                      </p:tavLst>
                                    </p:anim>
                                  </p:childTnLst>
                                </p:cTn>
                              </p:par>
                            </p:childTnLst>
                          </p:cTn>
                        </p:par>
                        <p:par>
                          <p:cTn id="25" fill="hold" nodeType="afterGroup">
                            <p:stCondLst>
                              <p:cond delay="6000"/>
                            </p:stCondLst>
                            <p:childTnLst>
                              <p:par>
                                <p:cTn id="26" presetID="17" presetClass="entr" presetSubtype="8" fill="hold" grpId="0" nodeType="afterEffect">
                                  <p:stCondLst>
                                    <p:cond delay="0"/>
                                  </p:stCondLst>
                                  <p:childTnLst>
                                    <p:set>
                                      <p:cBhvr>
                                        <p:cTn id="27" dur="1" fill="hold">
                                          <p:stCondLst>
                                            <p:cond delay="0"/>
                                          </p:stCondLst>
                                        </p:cTn>
                                        <p:tgtEl>
                                          <p:spTgt spid="10245">
                                            <p:txEl>
                                              <p:pRg st="3" end="3"/>
                                            </p:txEl>
                                          </p:spTgt>
                                        </p:tgtEl>
                                        <p:attrNameLst>
                                          <p:attrName>style.visibility</p:attrName>
                                        </p:attrNameLst>
                                      </p:cBhvr>
                                      <p:to>
                                        <p:strVal val="visible"/>
                                      </p:to>
                                    </p:set>
                                    <p:anim calcmode="lin" valueType="num">
                                      <p:cBhvr>
                                        <p:cTn id="28" dur="2000" fill="hold"/>
                                        <p:tgtEl>
                                          <p:spTgt spid="10245">
                                            <p:txEl>
                                              <p:pRg st="3" end="3"/>
                                            </p:txEl>
                                          </p:spTgt>
                                        </p:tgtEl>
                                        <p:attrNameLst>
                                          <p:attrName>ppt_x</p:attrName>
                                        </p:attrNameLst>
                                      </p:cBhvr>
                                      <p:tavLst>
                                        <p:tav tm="0">
                                          <p:val>
                                            <p:strVal val="#ppt_x-#ppt_w/2"/>
                                          </p:val>
                                        </p:tav>
                                        <p:tav tm="100000">
                                          <p:val>
                                            <p:strVal val="#ppt_x"/>
                                          </p:val>
                                        </p:tav>
                                      </p:tavLst>
                                    </p:anim>
                                    <p:anim calcmode="lin" valueType="num">
                                      <p:cBhvr>
                                        <p:cTn id="29" dur="2000" fill="hold"/>
                                        <p:tgtEl>
                                          <p:spTgt spid="10245">
                                            <p:txEl>
                                              <p:pRg st="3" end="3"/>
                                            </p:txEl>
                                          </p:spTgt>
                                        </p:tgtEl>
                                        <p:attrNameLst>
                                          <p:attrName>ppt_y</p:attrName>
                                        </p:attrNameLst>
                                      </p:cBhvr>
                                      <p:tavLst>
                                        <p:tav tm="0">
                                          <p:val>
                                            <p:strVal val="#ppt_y"/>
                                          </p:val>
                                        </p:tav>
                                        <p:tav tm="100000">
                                          <p:val>
                                            <p:strVal val="#ppt_y"/>
                                          </p:val>
                                        </p:tav>
                                      </p:tavLst>
                                    </p:anim>
                                    <p:anim calcmode="lin" valueType="num">
                                      <p:cBhvr>
                                        <p:cTn id="30" dur="2000" fill="hold"/>
                                        <p:tgtEl>
                                          <p:spTgt spid="10245">
                                            <p:txEl>
                                              <p:pRg st="3" end="3"/>
                                            </p:txEl>
                                          </p:spTgt>
                                        </p:tgtEl>
                                        <p:attrNameLst>
                                          <p:attrName>ppt_w</p:attrName>
                                        </p:attrNameLst>
                                      </p:cBhvr>
                                      <p:tavLst>
                                        <p:tav tm="0">
                                          <p:val>
                                            <p:fltVal val="0"/>
                                          </p:val>
                                        </p:tav>
                                        <p:tav tm="100000">
                                          <p:val>
                                            <p:strVal val="#ppt_w"/>
                                          </p:val>
                                        </p:tav>
                                      </p:tavLst>
                                    </p:anim>
                                    <p:anim calcmode="lin" valueType="num">
                                      <p:cBhvr>
                                        <p:cTn id="31" dur="2000" fill="hold"/>
                                        <p:tgtEl>
                                          <p:spTgt spid="10245">
                                            <p:txEl>
                                              <p:pRg st="3" end="3"/>
                                            </p:txEl>
                                          </p:spTgt>
                                        </p:tgtEl>
                                        <p:attrNameLst>
                                          <p:attrName>ppt_h</p:attrName>
                                        </p:attrNameLst>
                                      </p:cBhvr>
                                      <p:tavLst>
                                        <p:tav tm="0">
                                          <p:val>
                                            <p:strVal val="#ppt_h"/>
                                          </p:val>
                                        </p:tav>
                                        <p:tav tm="100000">
                                          <p:val>
                                            <p:strVal val="#ppt_h"/>
                                          </p:val>
                                        </p:tav>
                                      </p:tavLst>
                                    </p:anim>
                                  </p:childTnLst>
                                </p:cTn>
                              </p:par>
                            </p:childTnLst>
                          </p:cTn>
                        </p:par>
                        <p:par>
                          <p:cTn id="32" fill="hold" nodeType="afterGroup">
                            <p:stCondLst>
                              <p:cond delay="8000"/>
                            </p:stCondLst>
                            <p:childTnLst>
                              <p:par>
                                <p:cTn id="33" presetID="17" presetClass="entr" presetSubtype="8" fill="hold" grpId="0" nodeType="afterEffect">
                                  <p:stCondLst>
                                    <p:cond delay="0"/>
                                  </p:stCondLst>
                                  <p:childTnLst>
                                    <p:set>
                                      <p:cBhvr>
                                        <p:cTn id="34" dur="1" fill="hold">
                                          <p:stCondLst>
                                            <p:cond delay="0"/>
                                          </p:stCondLst>
                                        </p:cTn>
                                        <p:tgtEl>
                                          <p:spTgt spid="10245">
                                            <p:txEl>
                                              <p:pRg st="4" end="4"/>
                                            </p:txEl>
                                          </p:spTgt>
                                        </p:tgtEl>
                                        <p:attrNameLst>
                                          <p:attrName>style.visibility</p:attrName>
                                        </p:attrNameLst>
                                      </p:cBhvr>
                                      <p:to>
                                        <p:strVal val="visible"/>
                                      </p:to>
                                    </p:set>
                                    <p:anim calcmode="lin" valueType="num">
                                      <p:cBhvr>
                                        <p:cTn id="35" dur="2000" fill="hold"/>
                                        <p:tgtEl>
                                          <p:spTgt spid="10245">
                                            <p:txEl>
                                              <p:pRg st="4" end="4"/>
                                            </p:txEl>
                                          </p:spTgt>
                                        </p:tgtEl>
                                        <p:attrNameLst>
                                          <p:attrName>ppt_x</p:attrName>
                                        </p:attrNameLst>
                                      </p:cBhvr>
                                      <p:tavLst>
                                        <p:tav tm="0">
                                          <p:val>
                                            <p:strVal val="#ppt_x-#ppt_w/2"/>
                                          </p:val>
                                        </p:tav>
                                        <p:tav tm="100000">
                                          <p:val>
                                            <p:strVal val="#ppt_x"/>
                                          </p:val>
                                        </p:tav>
                                      </p:tavLst>
                                    </p:anim>
                                    <p:anim calcmode="lin" valueType="num">
                                      <p:cBhvr>
                                        <p:cTn id="36" dur="2000" fill="hold"/>
                                        <p:tgtEl>
                                          <p:spTgt spid="10245">
                                            <p:txEl>
                                              <p:pRg st="4" end="4"/>
                                            </p:txEl>
                                          </p:spTgt>
                                        </p:tgtEl>
                                        <p:attrNameLst>
                                          <p:attrName>ppt_y</p:attrName>
                                        </p:attrNameLst>
                                      </p:cBhvr>
                                      <p:tavLst>
                                        <p:tav tm="0">
                                          <p:val>
                                            <p:strVal val="#ppt_y"/>
                                          </p:val>
                                        </p:tav>
                                        <p:tav tm="100000">
                                          <p:val>
                                            <p:strVal val="#ppt_y"/>
                                          </p:val>
                                        </p:tav>
                                      </p:tavLst>
                                    </p:anim>
                                    <p:anim calcmode="lin" valueType="num">
                                      <p:cBhvr>
                                        <p:cTn id="37" dur="2000" fill="hold"/>
                                        <p:tgtEl>
                                          <p:spTgt spid="10245">
                                            <p:txEl>
                                              <p:pRg st="4" end="4"/>
                                            </p:txEl>
                                          </p:spTgt>
                                        </p:tgtEl>
                                        <p:attrNameLst>
                                          <p:attrName>ppt_w</p:attrName>
                                        </p:attrNameLst>
                                      </p:cBhvr>
                                      <p:tavLst>
                                        <p:tav tm="0">
                                          <p:val>
                                            <p:fltVal val="0"/>
                                          </p:val>
                                        </p:tav>
                                        <p:tav tm="100000">
                                          <p:val>
                                            <p:strVal val="#ppt_w"/>
                                          </p:val>
                                        </p:tav>
                                      </p:tavLst>
                                    </p:anim>
                                    <p:anim calcmode="lin" valueType="num">
                                      <p:cBhvr>
                                        <p:cTn id="38" dur="2000" fill="hold"/>
                                        <p:tgtEl>
                                          <p:spTgt spid="10245">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5" grpId="0" build="p" advAuto="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54274" name="Text Box 2">
            <a:extLst>
              <a:ext uri="{FF2B5EF4-FFF2-40B4-BE49-F238E27FC236}">
                <a16:creationId xmlns:a16="http://schemas.microsoft.com/office/drawing/2014/main" id="{AD30AFC8-7080-4B9C-9222-AF8B598DBD41}"/>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2 Timothy 3:16 (KJV)</a:t>
            </a:r>
          </a:p>
        </p:txBody>
      </p:sp>
      <p:sp>
        <p:nvSpPr>
          <p:cNvPr id="54275" name="Text Box 3">
            <a:extLst>
              <a:ext uri="{FF2B5EF4-FFF2-40B4-BE49-F238E27FC236}">
                <a16:creationId xmlns:a16="http://schemas.microsoft.com/office/drawing/2014/main" id="{E95C924B-0B35-49DD-913A-8F38A53CAC1D}"/>
              </a:ext>
            </a:extLst>
          </p:cNvPr>
          <p:cNvSpPr txBox="1">
            <a:spLocks noChangeArrowheads="1"/>
          </p:cNvSpPr>
          <p:nvPr/>
        </p:nvSpPr>
        <p:spPr bwMode="auto">
          <a:xfrm>
            <a:off x="328613" y="1387475"/>
            <a:ext cx="8501062" cy="435927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en-US" altLang="en-US" sz="4000"/>
              <a:t>All scripture is given by inspiration of God, and is profitable …</a:t>
            </a:r>
          </a:p>
          <a:p>
            <a:endParaRPr lang="en-US" altLang="en-US" sz="1000"/>
          </a:p>
          <a:p>
            <a:r>
              <a:rPr lang="en-US" altLang="en-US" sz="4000"/>
              <a:t>for doctrine</a:t>
            </a:r>
            <a:endParaRPr lang="en-US" altLang="en-US" sz="1000"/>
          </a:p>
          <a:p>
            <a:endParaRPr lang="en-US" altLang="en-US" sz="1000"/>
          </a:p>
          <a:p>
            <a:r>
              <a:rPr lang="en-US" altLang="en-US" sz="4000"/>
              <a:t>for reproof</a:t>
            </a:r>
            <a:endParaRPr lang="en-US" altLang="en-US" sz="4000" b="1">
              <a:solidFill>
                <a:srgbClr val="0000FF"/>
              </a:solidFill>
            </a:endParaRPr>
          </a:p>
          <a:p>
            <a:endParaRPr lang="en-US" altLang="en-US" sz="1000"/>
          </a:p>
          <a:p>
            <a:r>
              <a:rPr lang="en-US" altLang="en-US" sz="4000"/>
              <a:t>for correction</a:t>
            </a:r>
            <a:endParaRPr lang="en-US" altLang="en-US" sz="4000" b="1">
              <a:solidFill>
                <a:srgbClr val="0000FF"/>
              </a:solidFill>
            </a:endParaRPr>
          </a:p>
          <a:p>
            <a:endParaRPr lang="en-US" altLang="en-US" sz="1000"/>
          </a:p>
          <a:p>
            <a:r>
              <a:rPr lang="en-US" altLang="en-US" sz="4000"/>
              <a:t>for instruction in righteousness</a:t>
            </a:r>
            <a:endParaRPr lang="en-US" altLang="en-US" sz="4000">
              <a:solidFill>
                <a:srgbClr val="0000FF"/>
              </a:solidFill>
            </a:endParaRP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4274"/>
                                        </p:tgtEl>
                                        <p:attrNameLst>
                                          <p:attrName>style.visibility</p:attrName>
                                        </p:attrNameLst>
                                      </p:cBhvr>
                                      <p:to>
                                        <p:strVal val="visible"/>
                                      </p:to>
                                    </p:set>
                                    <p:anim calcmode="lin" valueType="num">
                                      <p:cBhvr>
                                        <p:cTn id="7" dur="500" fill="hold"/>
                                        <p:tgtEl>
                                          <p:spTgt spid="5427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4274"/>
                                        </p:tgtEl>
                                        <p:attrNameLst>
                                          <p:attrName>ppt_y</p:attrName>
                                        </p:attrNameLst>
                                      </p:cBhvr>
                                      <p:tavLst>
                                        <p:tav tm="0">
                                          <p:val>
                                            <p:strVal val="#ppt_y"/>
                                          </p:val>
                                        </p:tav>
                                        <p:tav tm="100000">
                                          <p:val>
                                            <p:strVal val="#ppt_y"/>
                                          </p:val>
                                        </p:tav>
                                      </p:tavLst>
                                    </p:anim>
                                    <p:anim calcmode="lin" valueType="num">
                                      <p:cBhvr>
                                        <p:cTn id="9" dur="500" fill="hold"/>
                                        <p:tgtEl>
                                          <p:spTgt spid="5427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427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4274"/>
                                        </p:tgtEl>
                                      </p:cBhvr>
                                    </p:animEffect>
                                  </p:childTnLst>
                                </p:cTn>
                              </p:par>
                            </p:childTnLst>
                          </p:cTn>
                        </p:par>
                        <p:par>
                          <p:cTn id="12" fill="hold" nodeType="afterGroup">
                            <p:stCondLst>
                              <p:cond delay="1300"/>
                            </p:stCondLst>
                            <p:childTnLst>
                              <p:par>
                                <p:cTn id="13" presetID="52" presetClass="entr" presetSubtype="0" fill="hold" grpId="0" nodeType="afterEffect">
                                  <p:stCondLst>
                                    <p:cond delay="0"/>
                                  </p:stCondLst>
                                  <p:childTnLst>
                                    <p:set>
                                      <p:cBhvr>
                                        <p:cTn id="14" dur="1" fill="hold">
                                          <p:stCondLst>
                                            <p:cond delay="0"/>
                                          </p:stCondLst>
                                        </p:cTn>
                                        <p:tgtEl>
                                          <p:spTgt spid="54275"/>
                                        </p:tgtEl>
                                        <p:attrNameLst>
                                          <p:attrName>style.visibility</p:attrName>
                                        </p:attrNameLst>
                                      </p:cBhvr>
                                      <p:to>
                                        <p:strVal val="visible"/>
                                      </p:to>
                                    </p:set>
                                    <p:animScale>
                                      <p:cBhvr>
                                        <p:cTn id="15" dur="1000" decel="50000" fill="hold">
                                          <p:stCondLst>
                                            <p:cond delay="0"/>
                                          </p:stCondLst>
                                        </p:cTn>
                                        <p:tgtEl>
                                          <p:spTgt spid="5427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54275"/>
                                        </p:tgtEl>
                                        <p:attrNameLst>
                                          <p:attrName>ppt_x</p:attrName>
                                          <p:attrName>ppt_y</p:attrName>
                                        </p:attrNameLst>
                                      </p:cBhvr>
                                    </p:animMotion>
                                    <p:animEffect transition="in" filter="fade">
                                      <p:cBhvr>
                                        <p:cTn id="17" dur="1000"/>
                                        <p:tgtEl>
                                          <p:spTgt spid="542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autoUpdateAnimBg="0"/>
      <p:bldP spid="54275"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136194" name="Text Box 2">
            <a:extLst>
              <a:ext uri="{FF2B5EF4-FFF2-40B4-BE49-F238E27FC236}">
                <a16:creationId xmlns:a16="http://schemas.microsoft.com/office/drawing/2014/main" id="{341FC281-F594-47E6-AE36-2668830CF8D5}"/>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2 Timothy 3:16 (KJV)</a:t>
            </a:r>
          </a:p>
        </p:txBody>
      </p:sp>
      <p:sp>
        <p:nvSpPr>
          <p:cNvPr id="136195" name="Text Box 3">
            <a:extLst>
              <a:ext uri="{FF2B5EF4-FFF2-40B4-BE49-F238E27FC236}">
                <a16:creationId xmlns:a16="http://schemas.microsoft.com/office/drawing/2014/main" id="{6ACE7A72-6608-4DCA-8CDE-7ABBBC471899}"/>
              </a:ext>
            </a:extLst>
          </p:cNvPr>
          <p:cNvSpPr txBox="1">
            <a:spLocks noChangeArrowheads="1"/>
          </p:cNvSpPr>
          <p:nvPr/>
        </p:nvSpPr>
        <p:spPr bwMode="auto">
          <a:xfrm>
            <a:off x="328613" y="1387475"/>
            <a:ext cx="8501062" cy="496887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en-US" altLang="en-US" sz="4000"/>
              <a:t>All scripture is given by inspiration of God, and is profitable …</a:t>
            </a:r>
          </a:p>
          <a:p>
            <a:endParaRPr lang="en-US" altLang="en-US" sz="1000"/>
          </a:p>
          <a:p>
            <a:r>
              <a:rPr lang="en-US" altLang="en-US" sz="4000"/>
              <a:t>for doctrine </a:t>
            </a:r>
            <a:r>
              <a:rPr lang="en-US" altLang="en-US" sz="4000" b="1">
                <a:solidFill>
                  <a:srgbClr val="0000FF"/>
                </a:solidFill>
              </a:rPr>
              <a:t>(what to believe)</a:t>
            </a:r>
          </a:p>
          <a:p>
            <a:endParaRPr lang="en-US" altLang="en-US" sz="1000"/>
          </a:p>
          <a:p>
            <a:r>
              <a:rPr lang="en-US" altLang="en-US" sz="4000"/>
              <a:t>for reproof </a:t>
            </a:r>
            <a:r>
              <a:rPr lang="en-US" altLang="en-US" sz="4000" b="1">
                <a:solidFill>
                  <a:srgbClr val="0000FF"/>
                </a:solidFill>
              </a:rPr>
              <a:t>(what not to believe)</a:t>
            </a:r>
          </a:p>
          <a:p>
            <a:endParaRPr lang="en-US" altLang="en-US" sz="1000"/>
          </a:p>
          <a:p>
            <a:r>
              <a:rPr lang="en-US" altLang="en-US" sz="4000"/>
              <a:t>for correction </a:t>
            </a:r>
            <a:r>
              <a:rPr lang="en-US" altLang="en-US" sz="4000" b="1">
                <a:solidFill>
                  <a:srgbClr val="0000FF"/>
                </a:solidFill>
              </a:rPr>
              <a:t>(how not to behave)</a:t>
            </a:r>
          </a:p>
          <a:p>
            <a:endParaRPr lang="en-US" altLang="en-US" sz="1000"/>
          </a:p>
          <a:p>
            <a:r>
              <a:rPr lang="en-US" altLang="en-US" sz="4000"/>
              <a:t>for instruction in righteousness</a:t>
            </a:r>
          </a:p>
          <a:p>
            <a:r>
              <a:rPr lang="en-US" altLang="en-US" sz="4000" b="1"/>
              <a:t>		</a:t>
            </a:r>
            <a:r>
              <a:rPr lang="en-US" altLang="en-US" sz="4000" b="1">
                <a:solidFill>
                  <a:srgbClr val="0000FF"/>
                </a:solidFill>
              </a:rPr>
              <a:t>	  </a:t>
            </a:r>
            <a:r>
              <a:rPr lang="en-US" altLang="en-US" sz="2000" b="1">
                <a:solidFill>
                  <a:srgbClr val="0000FF"/>
                </a:solidFill>
              </a:rPr>
              <a:t> </a:t>
            </a:r>
            <a:r>
              <a:rPr lang="en-US" altLang="en-US" sz="4000" b="1">
                <a:solidFill>
                  <a:srgbClr val="0000FF"/>
                </a:solidFill>
              </a:rPr>
              <a:t>(how to behave)</a:t>
            </a:r>
            <a:endParaRPr lang="en-US" altLang="en-US" sz="4000">
              <a:solidFill>
                <a:srgbClr val="0000FF"/>
              </a:solidFill>
            </a:endParaRPr>
          </a:p>
        </p:txBody>
      </p:sp>
    </p:spTree>
  </p:cSld>
  <p:clrMapOvr>
    <a:masterClrMapping/>
  </p:clrMapOvr>
  <p:transition spd="slow">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4146" name="Picture 2" descr="j0227568">
            <a:extLst>
              <a:ext uri="{FF2B5EF4-FFF2-40B4-BE49-F238E27FC236}">
                <a16:creationId xmlns:a16="http://schemas.microsoft.com/office/drawing/2014/main" id="{02DC3279-94A6-4CCD-B06E-F2EF745E68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4147" name="Text Box 3">
            <a:extLst>
              <a:ext uri="{FF2B5EF4-FFF2-40B4-BE49-F238E27FC236}">
                <a16:creationId xmlns:a16="http://schemas.microsoft.com/office/drawing/2014/main" id="{16597FBE-670D-4939-BE21-2CA67B46EBFA}"/>
              </a:ext>
            </a:extLst>
          </p:cNvPr>
          <p:cNvSpPr txBox="1">
            <a:spLocks noChangeArrowheads="1"/>
          </p:cNvSpPr>
          <p:nvPr/>
        </p:nvSpPr>
        <p:spPr bwMode="auto">
          <a:xfrm>
            <a:off x="460375" y="255588"/>
            <a:ext cx="6965950" cy="4351337"/>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2184400" algn="l"/>
              </a:tabLst>
              <a:defRPr>
                <a:solidFill>
                  <a:schemeClr val="tx1"/>
                </a:solidFill>
                <a:latin typeface="Arial" panose="020B0604020202020204" pitchFamily="34" charset="0"/>
                <a:cs typeface="Arial" panose="020B0604020202020204" pitchFamily="34" charset="0"/>
              </a:defRPr>
            </a:lvl1pPr>
            <a:lvl2pPr>
              <a:tabLst>
                <a:tab pos="2184400" algn="l"/>
              </a:tabLst>
              <a:defRPr>
                <a:solidFill>
                  <a:schemeClr val="tx1"/>
                </a:solidFill>
                <a:latin typeface="Arial" panose="020B0604020202020204" pitchFamily="34" charset="0"/>
                <a:cs typeface="Arial" panose="020B0604020202020204" pitchFamily="34" charset="0"/>
              </a:defRPr>
            </a:lvl2pPr>
            <a:lvl3pPr>
              <a:tabLst>
                <a:tab pos="2184400" algn="l"/>
              </a:tabLst>
              <a:defRPr>
                <a:solidFill>
                  <a:schemeClr val="tx1"/>
                </a:solidFill>
                <a:latin typeface="Arial" panose="020B0604020202020204" pitchFamily="34" charset="0"/>
                <a:cs typeface="Arial" panose="020B0604020202020204" pitchFamily="34" charset="0"/>
              </a:defRPr>
            </a:lvl3pPr>
            <a:lvl4pPr>
              <a:tabLst>
                <a:tab pos="2184400" algn="l"/>
              </a:tabLst>
              <a:defRPr>
                <a:solidFill>
                  <a:schemeClr val="tx1"/>
                </a:solidFill>
                <a:latin typeface="Arial" panose="020B0604020202020204" pitchFamily="34" charset="0"/>
                <a:cs typeface="Arial" panose="020B0604020202020204" pitchFamily="34" charset="0"/>
              </a:defRPr>
            </a:lvl4pPr>
            <a:lvl5pPr>
              <a:tabLst>
                <a:tab pos="2184400" algn="l"/>
              </a:tabLst>
              <a:defRPr>
                <a:solidFill>
                  <a:schemeClr val="tx1"/>
                </a:solidFill>
                <a:latin typeface="Arial" panose="020B0604020202020204" pitchFamily="34" charset="0"/>
                <a:cs typeface="Arial" panose="020B0604020202020204" pitchFamily="34" charset="0"/>
              </a:defRPr>
            </a:lvl5pPr>
            <a:lvl6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6pPr>
            <a:lvl7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7pPr>
            <a:lvl8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8pPr>
            <a:lvl9pPr fontAlgn="base">
              <a:spcBef>
                <a:spcPct val="0"/>
              </a:spcBef>
              <a:spcAft>
                <a:spcPct val="0"/>
              </a:spcAft>
              <a:tabLst>
                <a:tab pos="2184400" algn="l"/>
              </a:tabLst>
              <a:defRPr>
                <a:solidFill>
                  <a:schemeClr val="tx1"/>
                </a:solidFill>
                <a:latin typeface="Arial" panose="020B0604020202020204" pitchFamily="34" charset="0"/>
                <a:cs typeface="Arial" panose="020B0604020202020204" pitchFamily="34" charset="0"/>
              </a:defRPr>
            </a:lvl9pPr>
          </a:lstStyle>
          <a:p>
            <a:r>
              <a:rPr lang="en-US" altLang="en-US" sz="4800" b="1">
                <a:solidFill>
                  <a:srgbClr val="FFFF00"/>
                </a:solidFill>
              </a:rPr>
              <a:t>Life is an Adventure</a:t>
            </a:r>
          </a:p>
          <a:p>
            <a:r>
              <a:rPr lang="en-US" altLang="en-US" sz="3600" b="1" i="1">
                <a:solidFill>
                  <a:srgbClr val="FFFFFF"/>
                </a:solidFill>
              </a:rPr>
              <a:t>Live by faith</a:t>
            </a:r>
          </a:p>
          <a:p>
            <a:endParaRPr lang="en-US" altLang="en-US" sz="2400" b="1" i="1">
              <a:solidFill>
                <a:srgbClr val="FFFFFF"/>
              </a:solidFill>
            </a:endParaRPr>
          </a:p>
          <a:p>
            <a:r>
              <a:rPr lang="en-US" altLang="en-US" sz="4800" b="1">
                <a:solidFill>
                  <a:srgbClr val="FFFF00"/>
                </a:solidFill>
              </a:rPr>
              <a:t>Life is a Gift</a:t>
            </a:r>
          </a:p>
          <a:p>
            <a:r>
              <a:rPr lang="en-US" altLang="en-US" sz="3600" b="1" i="1">
                <a:solidFill>
                  <a:srgbClr val="FFFFFF"/>
                </a:solidFill>
              </a:rPr>
              <a:t>Enjoy it</a:t>
            </a:r>
          </a:p>
          <a:p>
            <a:endParaRPr lang="en-US" altLang="en-US" sz="2400" b="1" i="1">
              <a:solidFill>
                <a:srgbClr val="FFFFFF"/>
              </a:solidFill>
            </a:endParaRPr>
          </a:p>
          <a:p>
            <a:r>
              <a:rPr lang="en-US" altLang="en-US" sz="4800" b="1">
                <a:solidFill>
                  <a:srgbClr val="FFFF00"/>
                </a:solidFill>
              </a:rPr>
              <a:t>Life is a School</a:t>
            </a:r>
          </a:p>
          <a:p>
            <a:r>
              <a:rPr lang="en-US" altLang="en-US" sz="3600" b="1" i="1">
                <a:solidFill>
                  <a:srgbClr val="FFFFFF"/>
                </a:solidFill>
              </a:rPr>
              <a:t>Learn your lessons</a:t>
            </a:r>
          </a:p>
          <a:p>
            <a:endParaRPr lang="en-US" altLang="en-US" sz="2400" b="1" i="1">
              <a:solidFill>
                <a:srgbClr val="FFFFFF"/>
              </a:solidFill>
            </a:endParaRPr>
          </a:p>
          <a:p>
            <a:r>
              <a:rPr lang="en-US" altLang="en-US" sz="4800" b="1">
                <a:solidFill>
                  <a:srgbClr val="FFFF00"/>
                </a:solidFill>
              </a:rPr>
              <a:t>Life is a Stewardship</a:t>
            </a:r>
          </a:p>
          <a:p>
            <a:r>
              <a:rPr lang="en-US" altLang="en-US" sz="3600" b="1" i="1">
                <a:solidFill>
                  <a:srgbClr val="FFFFFF"/>
                </a:solidFill>
              </a:rPr>
              <a:t>Put God first</a:t>
            </a:r>
            <a:endParaRPr lang="en-US" altLang="en-US" sz="3600" b="1" i="1"/>
          </a:p>
        </p:txBody>
      </p:sp>
    </p:spTree>
  </p:cSld>
  <p:clrMapOvr>
    <a:masterClrMapping/>
  </p:clrMapOvr>
  <p:transition spd="slow">
    <p:wipe dir="d"/>
  </p:transition>
</p:sld>
</file>

<file path=ppt/slides/slide33.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56322" name="Text Box 2">
            <a:extLst>
              <a:ext uri="{FF2B5EF4-FFF2-40B4-BE49-F238E27FC236}">
                <a16:creationId xmlns:a16="http://schemas.microsoft.com/office/drawing/2014/main" id="{83FF44D9-99DE-49D5-B12B-B1C369BC996E}"/>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Ecclesiastes 12:13 (TEV)</a:t>
            </a:r>
          </a:p>
        </p:txBody>
      </p:sp>
      <p:sp>
        <p:nvSpPr>
          <p:cNvPr id="56323" name="Text Box 3">
            <a:extLst>
              <a:ext uri="{FF2B5EF4-FFF2-40B4-BE49-F238E27FC236}">
                <a16:creationId xmlns:a16="http://schemas.microsoft.com/office/drawing/2014/main" id="{9D50C35B-B94E-4998-93E3-925645AE012E}"/>
              </a:ext>
            </a:extLst>
          </p:cNvPr>
          <p:cNvSpPr txBox="1">
            <a:spLocks noChangeArrowheads="1"/>
          </p:cNvSpPr>
          <p:nvPr/>
        </p:nvSpPr>
        <p:spPr bwMode="auto">
          <a:xfrm>
            <a:off x="328613" y="1387475"/>
            <a:ext cx="8501062" cy="502602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5400"/>
              <a:t>After all this, there is only one thing to say: Have reverence for God, and obey his commands, because this is all that we were created for.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6322"/>
                                        </p:tgtEl>
                                        <p:attrNameLst>
                                          <p:attrName>style.visibility</p:attrName>
                                        </p:attrNameLst>
                                      </p:cBhvr>
                                      <p:to>
                                        <p:strVal val="visible"/>
                                      </p:to>
                                    </p:set>
                                    <p:anim calcmode="lin" valueType="num">
                                      <p:cBhvr>
                                        <p:cTn id="7" dur="500" fill="hold"/>
                                        <p:tgtEl>
                                          <p:spTgt spid="5632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6322"/>
                                        </p:tgtEl>
                                        <p:attrNameLst>
                                          <p:attrName>ppt_y</p:attrName>
                                        </p:attrNameLst>
                                      </p:cBhvr>
                                      <p:tavLst>
                                        <p:tav tm="0">
                                          <p:val>
                                            <p:strVal val="#ppt_y"/>
                                          </p:val>
                                        </p:tav>
                                        <p:tav tm="100000">
                                          <p:val>
                                            <p:strVal val="#ppt_y"/>
                                          </p:val>
                                        </p:tav>
                                      </p:tavLst>
                                    </p:anim>
                                    <p:anim calcmode="lin" valueType="num">
                                      <p:cBhvr>
                                        <p:cTn id="9" dur="500" fill="hold"/>
                                        <p:tgtEl>
                                          <p:spTgt spid="5632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632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6322"/>
                                        </p:tgtEl>
                                      </p:cBhvr>
                                    </p:animEffect>
                                  </p:childTnLst>
                                </p:cTn>
                              </p:par>
                            </p:childTnLst>
                          </p:cTn>
                        </p:par>
                        <p:par>
                          <p:cTn id="12" fill="hold" nodeType="afterGroup">
                            <p:stCondLst>
                              <p:cond delay="1550"/>
                            </p:stCondLst>
                            <p:childTnLst>
                              <p:par>
                                <p:cTn id="13" presetID="52" presetClass="entr" presetSubtype="0" fill="hold" grpId="0" nodeType="afterEffect">
                                  <p:stCondLst>
                                    <p:cond delay="0"/>
                                  </p:stCondLst>
                                  <p:childTnLst>
                                    <p:set>
                                      <p:cBhvr>
                                        <p:cTn id="14" dur="1" fill="hold">
                                          <p:stCondLst>
                                            <p:cond delay="0"/>
                                          </p:stCondLst>
                                        </p:cTn>
                                        <p:tgtEl>
                                          <p:spTgt spid="56323"/>
                                        </p:tgtEl>
                                        <p:attrNameLst>
                                          <p:attrName>style.visibility</p:attrName>
                                        </p:attrNameLst>
                                      </p:cBhvr>
                                      <p:to>
                                        <p:strVal val="visible"/>
                                      </p:to>
                                    </p:set>
                                    <p:animScale>
                                      <p:cBhvr>
                                        <p:cTn id="15" dur="1000" decel="50000" fill="hold">
                                          <p:stCondLst>
                                            <p:cond delay="0"/>
                                          </p:stCondLst>
                                        </p:cTn>
                                        <p:tgtEl>
                                          <p:spTgt spid="563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56323"/>
                                        </p:tgtEl>
                                        <p:attrNameLst>
                                          <p:attrName>ppt_x</p:attrName>
                                          <p:attrName>ppt_y</p:attrName>
                                        </p:attrNameLst>
                                      </p:cBhvr>
                                    </p:animMotion>
                                    <p:animEffect transition="in" filter="fade">
                                      <p:cBhvr>
                                        <p:cTn id="17" dur="1000"/>
                                        <p:tgtEl>
                                          <p:spTgt spid="563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autoUpdateAnimBg="0"/>
      <p:bldP spid="56323"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58370" name="Text Box 2">
            <a:extLst>
              <a:ext uri="{FF2B5EF4-FFF2-40B4-BE49-F238E27FC236}">
                <a16:creationId xmlns:a16="http://schemas.microsoft.com/office/drawing/2014/main" id="{1A15DED3-D866-4E32-B942-10C337586A61}"/>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1 Corinthians 15:58 (MES)</a:t>
            </a:r>
          </a:p>
        </p:txBody>
      </p:sp>
      <p:sp>
        <p:nvSpPr>
          <p:cNvPr id="58371" name="Text Box 3">
            <a:extLst>
              <a:ext uri="{FF2B5EF4-FFF2-40B4-BE49-F238E27FC236}">
                <a16:creationId xmlns:a16="http://schemas.microsoft.com/office/drawing/2014/main" id="{33D821A8-4846-4FDE-8A54-D35207717ADF}"/>
              </a:ext>
            </a:extLst>
          </p:cNvPr>
          <p:cNvSpPr txBox="1">
            <a:spLocks noChangeArrowheads="1"/>
          </p:cNvSpPr>
          <p:nvPr/>
        </p:nvSpPr>
        <p:spPr bwMode="auto">
          <a:xfrm>
            <a:off x="328613" y="1387475"/>
            <a:ext cx="8501062" cy="478155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400"/>
              <a:t>With all this going for us, my dear, dear friends, stand your ground. And don't hold back. Throw yourselves into the work of the Master, confident that nothing you do for him is a waste of time or effort.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8370"/>
                                        </p:tgtEl>
                                        <p:attrNameLst>
                                          <p:attrName>style.visibility</p:attrName>
                                        </p:attrNameLst>
                                      </p:cBhvr>
                                      <p:to>
                                        <p:strVal val="visible"/>
                                      </p:to>
                                    </p:set>
                                    <p:anim calcmode="lin" valueType="num">
                                      <p:cBhvr>
                                        <p:cTn id="7" dur="500" fill="hold"/>
                                        <p:tgtEl>
                                          <p:spTgt spid="5837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8370"/>
                                        </p:tgtEl>
                                        <p:attrNameLst>
                                          <p:attrName>ppt_y</p:attrName>
                                        </p:attrNameLst>
                                      </p:cBhvr>
                                      <p:tavLst>
                                        <p:tav tm="0">
                                          <p:val>
                                            <p:strVal val="#ppt_y"/>
                                          </p:val>
                                        </p:tav>
                                        <p:tav tm="100000">
                                          <p:val>
                                            <p:strVal val="#ppt_y"/>
                                          </p:val>
                                        </p:tav>
                                      </p:tavLst>
                                    </p:anim>
                                    <p:anim calcmode="lin" valueType="num">
                                      <p:cBhvr>
                                        <p:cTn id="9" dur="500" fill="hold"/>
                                        <p:tgtEl>
                                          <p:spTgt spid="5837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837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8370"/>
                                        </p:tgtEl>
                                      </p:cBhvr>
                                    </p:animEffect>
                                  </p:childTnLst>
                                </p:cTn>
                              </p:par>
                            </p:childTnLst>
                          </p:cTn>
                        </p:par>
                        <p:par>
                          <p:cTn id="12" fill="hold" nodeType="afterGroup">
                            <p:stCondLst>
                              <p:cond delay="1550"/>
                            </p:stCondLst>
                            <p:childTnLst>
                              <p:par>
                                <p:cTn id="13" presetID="52" presetClass="entr" presetSubtype="0" fill="hold" grpId="0" nodeType="afterEffect">
                                  <p:stCondLst>
                                    <p:cond delay="0"/>
                                  </p:stCondLst>
                                  <p:childTnLst>
                                    <p:set>
                                      <p:cBhvr>
                                        <p:cTn id="14" dur="1" fill="hold">
                                          <p:stCondLst>
                                            <p:cond delay="0"/>
                                          </p:stCondLst>
                                        </p:cTn>
                                        <p:tgtEl>
                                          <p:spTgt spid="58371"/>
                                        </p:tgtEl>
                                        <p:attrNameLst>
                                          <p:attrName>style.visibility</p:attrName>
                                        </p:attrNameLst>
                                      </p:cBhvr>
                                      <p:to>
                                        <p:strVal val="visible"/>
                                      </p:to>
                                    </p:set>
                                    <p:animScale>
                                      <p:cBhvr>
                                        <p:cTn id="15" dur="1000" decel="50000" fill="hold">
                                          <p:stCondLst>
                                            <p:cond delay="0"/>
                                          </p:stCondLst>
                                        </p:cTn>
                                        <p:tgtEl>
                                          <p:spTgt spid="5837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58371"/>
                                        </p:tgtEl>
                                        <p:attrNameLst>
                                          <p:attrName>ppt_x</p:attrName>
                                          <p:attrName>ppt_y</p:attrName>
                                        </p:attrNameLst>
                                      </p:cBhvr>
                                    </p:animMotion>
                                    <p:animEffect transition="in" filter="fade">
                                      <p:cBhvr>
                                        <p:cTn id="17" dur="1000"/>
                                        <p:tgtEl>
                                          <p:spTgt spid="583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autoUpdateAnimBg="0"/>
      <p:bldP spid="58371"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Picture 2" descr="j0227568">
            <a:extLst>
              <a:ext uri="{FF2B5EF4-FFF2-40B4-BE49-F238E27FC236}">
                <a16:creationId xmlns:a16="http://schemas.microsoft.com/office/drawing/2014/main" id="{6E4B26F4-09BB-4F0C-8B10-2FC1EE620C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3187" name="Text Box 3">
            <a:extLst>
              <a:ext uri="{FF2B5EF4-FFF2-40B4-BE49-F238E27FC236}">
                <a16:creationId xmlns:a16="http://schemas.microsoft.com/office/drawing/2014/main" id="{11885210-5379-4B39-81A7-096B2C17E97C}"/>
              </a:ext>
            </a:extLst>
          </p:cNvPr>
          <p:cNvSpPr txBox="1">
            <a:spLocks noChangeArrowheads="1"/>
          </p:cNvSpPr>
          <p:nvPr/>
        </p:nvSpPr>
        <p:spPr bwMode="auto">
          <a:xfrm>
            <a:off x="422275" y="247650"/>
            <a:ext cx="8353425" cy="161290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8000">
                <a:solidFill>
                  <a:srgbClr val="FFFFFF"/>
                </a:solidFill>
                <a:latin typeface="Franklin Gothic Heavy" panose="020B0903020102020204" pitchFamily="34" charset="0"/>
              </a:rPr>
              <a:t>Ecclesiastes</a:t>
            </a:r>
            <a:endParaRPr lang="en-US" altLang="en-US" sz="3600"/>
          </a:p>
        </p:txBody>
      </p:sp>
      <p:sp>
        <p:nvSpPr>
          <p:cNvPr id="93188" name="Text Box 4">
            <a:extLst>
              <a:ext uri="{FF2B5EF4-FFF2-40B4-BE49-F238E27FC236}">
                <a16:creationId xmlns:a16="http://schemas.microsoft.com/office/drawing/2014/main" id="{E7982449-F43B-43A9-A81A-6D85ED5AC811}"/>
              </a:ext>
            </a:extLst>
          </p:cNvPr>
          <p:cNvSpPr txBox="1">
            <a:spLocks noChangeArrowheads="1"/>
          </p:cNvSpPr>
          <p:nvPr/>
        </p:nvSpPr>
        <p:spPr bwMode="auto">
          <a:xfrm>
            <a:off x="209550" y="2982913"/>
            <a:ext cx="8464550" cy="1677987"/>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lnSpc>
                <a:spcPct val="70000"/>
              </a:lnSpc>
            </a:pPr>
            <a:r>
              <a:rPr lang="en-US" altLang="en-US" sz="12400">
                <a:solidFill>
                  <a:srgbClr val="FFFFFF"/>
                </a:solidFill>
                <a:latin typeface="Franklin Gothic Heavy" panose="020B0903020102020204" pitchFamily="34" charset="0"/>
              </a:rPr>
              <a:t>What’s The Point?</a:t>
            </a:r>
          </a:p>
          <a:p>
            <a:pPr>
              <a:lnSpc>
                <a:spcPct val="70000"/>
              </a:lnSpc>
            </a:pPr>
            <a:endParaRPr lang="en-US" altLang="en-US" sz="12400"/>
          </a:p>
        </p:txBody>
      </p:sp>
    </p:spTree>
  </p:cSld>
  <p:clrMapOvr>
    <a:masterClrMapping/>
  </p:clrMapOvr>
  <p:transition spd="slow">
    <p:wipe dir="d"/>
  </p:transition>
</p:sld>
</file>

<file path=ppt/slides/slide36.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60418" name="Text Box 2">
            <a:extLst>
              <a:ext uri="{FF2B5EF4-FFF2-40B4-BE49-F238E27FC236}">
                <a16:creationId xmlns:a16="http://schemas.microsoft.com/office/drawing/2014/main" id="{F8897806-53AC-4CFA-BFB1-FF945B89C09A}"/>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Philippians 4:11-13 (KJV)</a:t>
            </a:r>
          </a:p>
        </p:txBody>
      </p:sp>
      <p:sp>
        <p:nvSpPr>
          <p:cNvPr id="60419" name="Text Box 3">
            <a:extLst>
              <a:ext uri="{FF2B5EF4-FFF2-40B4-BE49-F238E27FC236}">
                <a16:creationId xmlns:a16="http://schemas.microsoft.com/office/drawing/2014/main" id="{46BF23B3-8341-4E52-A898-A1815A541CEC}"/>
              </a:ext>
            </a:extLst>
          </p:cNvPr>
          <p:cNvSpPr txBox="1">
            <a:spLocks noChangeArrowheads="1"/>
          </p:cNvSpPr>
          <p:nvPr/>
        </p:nvSpPr>
        <p:spPr bwMode="auto">
          <a:xfrm>
            <a:off x="328613" y="1387475"/>
            <a:ext cx="8501062" cy="503555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3600"/>
              <a:t>Not that I speak in respect of want: for I have learned, in whatsoever state I am, therewith to be content. I know both how to be abased, and I know how to abound: every where and in all things I am instructed both to be full and to be hungry, both to abound and to suffer need. I can do all things through Christ which strengtheneth me.</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0418"/>
                                        </p:tgtEl>
                                        <p:attrNameLst>
                                          <p:attrName>style.visibility</p:attrName>
                                        </p:attrNameLst>
                                      </p:cBhvr>
                                      <p:to>
                                        <p:strVal val="visible"/>
                                      </p:to>
                                    </p:set>
                                    <p:anim calcmode="lin" valueType="num">
                                      <p:cBhvr>
                                        <p:cTn id="7" dur="500" fill="hold"/>
                                        <p:tgtEl>
                                          <p:spTgt spid="6041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0418"/>
                                        </p:tgtEl>
                                        <p:attrNameLst>
                                          <p:attrName>ppt_y</p:attrName>
                                        </p:attrNameLst>
                                      </p:cBhvr>
                                      <p:tavLst>
                                        <p:tav tm="0">
                                          <p:val>
                                            <p:strVal val="#ppt_y"/>
                                          </p:val>
                                        </p:tav>
                                        <p:tav tm="100000">
                                          <p:val>
                                            <p:strVal val="#ppt_y"/>
                                          </p:val>
                                        </p:tav>
                                      </p:tavLst>
                                    </p:anim>
                                    <p:anim calcmode="lin" valueType="num">
                                      <p:cBhvr>
                                        <p:cTn id="9" dur="500" fill="hold"/>
                                        <p:tgtEl>
                                          <p:spTgt spid="6041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041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0418"/>
                                        </p:tgtEl>
                                      </p:cBhvr>
                                    </p:animEffect>
                                  </p:childTnLst>
                                </p:cTn>
                              </p:par>
                            </p:childTnLst>
                          </p:cTn>
                        </p:par>
                        <p:par>
                          <p:cTn id="12" fill="hold" nodeType="afterGroup">
                            <p:stCondLst>
                              <p:cond delay="1600"/>
                            </p:stCondLst>
                            <p:childTnLst>
                              <p:par>
                                <p:cTn id="13" presetID="52" presetClass="entr" presetSubtype="0" fill="hold" grpId="0" nodeType="afterEffect">
                                  <p:stCondLst>
                                    <p:cond delay="0"/>
                                  </p:stCondLst>
                                  <p:childTnLst>
                                    <p:set>
                                      <p:cBhvr>
                                        <p:cTn id="14" dur="1" fill="hold">
                                          <p:stCondLst>
                                            <p:cond delay="0"/>
                                          </p:stCondLst>
                                        </p:cTn>
                                        <p:tgtEl>
                                          <p:spTgt spid="60419"/>
                                        </p:tgtEl>
                                        <p:attrNameLst>
                                          <p:attrName>style.visibility</p:attrName>
                                        </p:attrNameLst>
                                      </p:cBhvr>
                                      <p:to>
                                        <p:strVal val="visible"/>
                                      </p:to>
                                    </p:set>
                                    <p:animScale>
                                      <p:cBhvr>
                                        <p:cTn id="15" dur="1000" decel="50000" fill="hold">
                                          <p:stCondLst>
                                            <p:cond delay="0"/>
                                          </p:stCondLst>
                                        </p:cTn>
                                        <p:tgtEl>
                                          <p:spTgt spid="604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60419"/>
                                        </p:tgtEl>
                                        <p:attrNameLst>
                                          <p:attrName>ppt_x</p:attrName>
                                          <p:attrName>ppt_y</p:attrName>
                                        </p:attrNameLst>
                                      </p:cBhvr>
                                    </p:animMotion>
                                    <p:animEffect transition="in" filter="fade">
                                      <p:cBhvr>
                                        <p:cTn id="17" dur="1000"/>
                                        <p:tgtEl>
                                          <p:spTgt spid="604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autoUpdateAnimBg="0"/>
      <p:bldP spid="60419" grpId="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7042" name="AutoShape 2">
            <a:extLst>
              <a:ext uri="{FF2B5EF4-FFF2-40B4-BE49-F238E27FC236}">
                <a16:creationId xmlns:a16="http://schemas.microsoft.com/office/drawing/2014/main" id="{0A0352E9-7FD4-44E2-BEBB-1A143669B28B}"/>
              </a:ext>
            </a:extLst>
          </p:cNvPr>
          <p:cNvSpPr>
            <a:spLocks noChangeArrowheads="1"/>
          </p:cNvSpPr>
          <p:nvPr/>
        </p:nvSpPr>
        <p:spPr bwMode="auto">
          <a:xfrm rot="-5400000">
            <a:off x="3921919" y="184944"/>
            <a:ext cx="1282700" cy="6475412"/>
          </a:xfrm>
          <a:prstGeom prst="upDownArrow">
            <a:avLst>
              <a:gd name="adj1" fmla="val 50000"/>
              <a:gd name="adj2" fmla="val 100965"/>
            </a:avLst>
          </a:prstGeom>
          <a:gradFill rotWithShape="1">
            <a:gsLst>
              <a:gs pos="0">
                <a:srgbClr val="66FF99"/>
              </a:gs>
              <a:gs pos="100000">
                <a:srgbClr val="008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87043" name="AutoShape 3">
            <a:extLst>
              <a:ext uri="{FF2B5EF4-FFF2-40B4-BE49-F238E27FC236}">
                <a16:creationId xmlns:a16="http://schemas.microsoft.com/office/drawing/2014/main" id="{4F3D2EE6-B842-4F0E-8357-444436B0B65E}"/>
              </a:ext>
            </a:extLst>
          </p:cNvPr>
          <p:cNvSpPr>
            <a:spLocks noChangeArrowheads="1"/>
          </p:cNvSpPr>
          <p:nvPr/>
        </p:nvSpPr>
        <p:spPr bwMode="auto">
          <a:xfrm>
            <a:off x="3924300" y="211138"/>
            <a:ext cx="1282700" cy="6475412"/>
          </a:xfrm>
          <a:prstGeom prst="upDownArrow">
            <a:avLst>
              <a:gd name="adj1" fmla="val 50000"/>
              <a:gd name="adj2" fmla="val 100965"/>
            </a:avLst>
          </a:prstGeom>
          <a:gradFill rotWithShape="1">
            <a:gsLst>
              <a:gs pos="0">
                <a:srgbClr val="99CCFF"/>
              </a:gs>
              <a:gs pos="100000">
                <a:srgbClr val="3333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87044" name="Oval 4">
            <a:extLst>
              <a:ext uri="{FF2B5EF4-FFF2-40B4-BE49-F238E27FC236}">
                <a16:creationId xmlns:a16="http://schemas.microsoft.com/office/drawing/2014/main" id="{811336C8-91D9-4CE8-8BB8-BEC9E2F6AF23}"/>
              </a:ext>
            </a:extLst>
          </p:cNvPr>
          <p:cNvSpPr>
            <a:spLocks noChangeArrowheads="1"/>
          </p:cNvSpPr>
          <p:nvPr/>
        </p:nvSpPr>
        <p:spPr bwMode="auto">
          <a:xfrm>
            <a:off x="3535363" y="2397125"/>
            <a:ext cx="2049462" cy="2049463"/>
          </a:xfrm>
          <a:prstGeom prst="ellipse">
            <a:avLst/>
          </a:prstGeom>
          <a:solidFill>
            <a:srgbClr val="FF0000">
              <a:alpha val="7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045" name="Text Box 5">
            <a:extLst>
              <a:ext uri="{FF2B5EF4-FFF2-40B4-BE49-F238E27FC236}">
                <a16:creationId xmlns:a16="http://schemas.microsoft.com/office/drawing/2014/main" id="{951FEF43-6253-4FCE-8194-161E85973DCB}"/>
              </a:ext>
            </a:extLst>
          </p:cNvPr>
          <p:cNvSpPr txBox="1">
            <a:spLocks noChangeArrowheads="1"/>
          </p:cNvSpPr>
          <p:nvPr/>
        </p:nvSpPr>
        <p:spPr bwMode="auto">
          <a:xfrm>
            <a:off x="117475" y="3140075"/>
            <a:ext cx="26670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en-US" sz="3200">
                <a:solidFill>
                  <a:schemeClr val="bg1"/>
                </a:solidFill>
                <a:latin typeface="Arial Black" panose="020B0A04020102020204" pitchFamily="34" charset="0"/>
              </a:rPr>
              <a:t>PROVERBS</a:t>
            </a:r>
          </a:p>
        </p:txBody>
      </p:sp>
      <p:sp>
        <p:nvSpPr>
          <p:cNvPr id="87046" name="Text Box 6">
            <a:extLst>
              <a:ext uri="{FF2B5EF4-FFF2-40B4-BE49-F238E27FC236}">
                <a16:creationId xmlns:a16="http://schemas.microsoft.com/office/drawing/2014/main" id="{928E6C74-6AA8-4A22-9DBC-039D1EA8DA67}"/>
              </a:ext>
            </a:extLst>
          </p:cNvPr>
          <p:cNvSpPr txBox="1">
            <a:spLocks noChangeArrowheads="1"/>
          </p:cNvSpPr>
          <p:nvPr/>
        </p:nvSpPr>
        <p:spPr bwMode="auto">
          <a:xfrm>
            <a:off x="7910513" y="3128963"/>
            <a:ext cx="1109662"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r"/>
            <a:r>
              <a:rPr lang="en-US" altLang="en-US" sz="3200">
                <a:solidFill>
                  <a:schemeClr val="bg1"/>
                </a:solidFill>
                <a:latin typeface="Arial Black" panose="020B0A04020102020204" pitchFamily="34" charset="0"/>
              </a:rPr>
              <a:t>JOB</a:t>
            </a:r>
          </a:p>
        </p:txBody>
      </p:sp>
      <p:sp>
        <p:nvSpPr>
          <p:cNvPr id="87047" name="Text Box 7">
            <a:extLst>
              <a:ext uri="{FF2B5EF4-FFF2-40B4-BE49-F238E27FC236}">
                <a16:creationId xmlns:a16="http://schemas.microsoft.com/office/drawing/2014/main" id="{CE40BCB6-B31F-4975-8F39-B7B95215E390}"/>
              </a:ext>
            </a:extLst>
          </p:cNvPr>
          <p:cNvSpPr txBox="1">
            <a:spLocks noChangeArrowheads="1"/>
          </p:cNvSpPr>
          <p:nvPr/>
        </p:nvSpPr>
        <p:spPr bwMode="auto">
          <a:xfrm>
            <a:off x="2224088" y="225425"/>
            <a:ext cx="46736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SONG OF SOLOMON</a:t>
            </a:r>
          </a:p>
        </p:txBody>
      </p:sp>
      <p:sp>
        <p:nvSpPr>
          <p:cNvPr id="87048" name="Text Box 8">
            <a:extLst>
              <a:ext uri="{FF2B5EF4-FFF2-40B4-BE49-F238E27FC236}">
                <a16:creationId xmlns:a16="http://schemas.microsoft.com/office/drawing/2014/main" id="{3382D313-E40B-45C7-8998-ED26B30100D3}"/>
              </a:ext>
            </a:extLst>
          </p:cNvPr>
          <p:cNvSpPr txBox="1">
            <a:spLocks noChangeArrowheads="1"/>
          </p:cNvSpPr>
          <p:nvPr/>
        </p:nvSpPr>
        <p:spPr bwMode="auto">
          <a:xfrm>
            <a:off x="2752725" y="6065838"/>
            <a:ext cx="3617913"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ECCLESIASTES</a:t>
            </a:r>
          </a:p>
        </p:txBody>
      </p:sp>
      <p:sp>
        <p:nvSpPr>
          <p:cNvPr id="87049" name="Text Box 9">
            <a:extLst>
              <a:ext uri="{FF2B5EF4-FFF2-40B4-BE49-F238E27FC236}">
                <a16:creationId xmlns:a16="http://schemas.microsoft.com/office/drawing/2014/main" id="{D0D0DDAF-7212-48C9-A99E-430E81E43F56}"/>
              </a:ext>
            </a:extLst>
          </p:cNvPr>
          <p:cNvSpPr txBox="1">
            <a:spLocks noChangeArrowheads="1"/>
          </p:cNvSpPr>
          <p:nvPr/>
        </p:nvSpPr>
        <p:spPr bwMode="auto">
          <a:xfrm>
            <a:off x="3544888" y="3133725"/>
            <a:ext cx="2036762"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PSALMS</a:t>
            </a:r>
          </a:p>
        </p:txBody>
      </p:sp>
    </p:spTree>
  </p:cSld>
  <p:clrMapOvr>
    <a:masterClrMapping/>
  </p:clrMapOvr>
  <p:transition spd="slow">
    <p:wipe dir="d"/>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2" descr="j0227568">
            <a:extLst>
              <a:ext uri="{FF2B5EF4-FFF2-40B4-BE49-F238E27FC236}">
                <a16:creationId xmlns:a16="http://schemas.microsoft.com/office/drawing/2014/main" id="{86C2D158-9475-4903-85B5-C5B512F7F5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091" name="Text Box 3">
            <a:extLst>
              <a:ext uri="{FF2B5EF4-FFF2-40B4-BE49-F238E27FC236}">
                <a16:creationId xmlns:a16="http://schemas.microsoft.com/office/drawing/2014/main" id="{469D590F-8E26-482F-B3C5-FFE936E59719}"/>
              </a:ext>
            </a:extLst>
          </p:cNvPr>
          <p:cNvSpPr txBox="1">
            <a:spLocks noChangeArrowheads="1"/>
          </p:cNvSpPr>
          <p:nvPr/>
        </p:nvSpPr>
        <p:spPr bwMode="auto">
          <a:xfrm>
            <a:off x="438150" y="469900"/>
            <a:ext cx="7626350" cy="2036763"/>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70000"/>
              </a:lnSpc>
            </a:pPr>
            <a:r>
              <a:rPr lang="en-US" altLang="en-US" sz="7200">
                <a:solidFill>
                  <a:srgbClr val="FFFFFF"/>
                </a:solidFill>
                <a:latin typeface="Franklin Gothic Heavy" panose="020B0903020102020204" pitchFamily="34" charset="0"/>
              </a:rPr>
              <a:t>Wisdom From</a:t>
            </a:r>
          </a:p>
          <a:p>
            <a:pPr>
              <a:lnSpc>
                <a:spcPct val="70000"/>
              </a:lnSpc>
            </a:pPr>
            <a:r>
              <a:rPr lang="en-US" altLang="en-US" sz="15600">
                <a:solidFill>
                  <a:srgbClr val="FFFFFF"/>
                </a:solidFill>
                <a:latin typeface="Franklin Gothic Heavy" panose="020B0903020102020204" pitchFamily="34" charset="0"/>
              </a:rPr>
              <a:t>Above</a:t>
            </a:r>
          </a:p>
          <a:p>
            <a:pPr>
              <a:lnSpc>
                <a:spcPct val="70000"/>
              </a:lnSpc>
            </a:pPr>
            <a:endParaRPr lang="en-US" altLang="en-US" sz="3600"/>
          </a:p>
        </p:txBody>
      </p:sp>
      <p:sp>
        <p:nvSpPr>
          <p:cNvPr id="89092" name="Text Box 4">
            <a:extLst>
              <a:ext uri="{FF2B5EF4-FFF2-40B4-BE49-F238E27FC236}">
                <a16:creationId xmlns:a16="http://schemas.microsoft.com/office/drawing/2014/main" id="{4BFC40E2-66BF-4A6B-91C1-BC61575D9FC1}"/>
              </a:ext>
            </a:extLst>
          </p:cNvPr>
          <p:cNvSpPr txBox="1">
            <a:spLocks noChangeArrowheads="1"/>
          </p:cNvSpPr>
          <p:nvPr/>
        </p:nvSpPr>
        <p:spPr bwMode="auto">
          <a:xfrm>
            <a:off x="1287463" y="4119563"/>
            <a:ext cx="7353300" cy="132715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lnSpc>
                <a:spcPct val="70000"/>
              </a:lnSpc>
            </a:pPr>
            <a:r>
              <a:rPr lang="en-US" altLang="en-US" sz="6300">
                <a:solidFill>
                  <a:srgbClr val="FFFFFF"/>
                </a:solidFill>
                <a:latin typeface="Franklin Gothic Heavy" panose="020B0903020102020204" pitchFamily="34" charset="0"/>
              </a:rPr>
              <a:t>For Living Here</a:t>
            </a:r>
          </a:p>
          <a:p>
            <a:pPr algn="r">
              <a:lnSpc>
                <a:spcPct val="70000"/>
              </a:lnSpc>
            </a:pPr>
            <a:r>
              <a:rPr lang="en-US" altLang="en-US" sz="15600">
                <a:solidFill>
                  <a:srgbClr val="FFFFFF"/>
                </a:solidFill>
                <a:latin typeface="Franklin Gothic Heavy" panose="020B0903020102020204" pitchFamily="34" charset="0"/>
              </a:rPr>
              <a:t>Below</a:t>
            </a:r>
          </a:p>
          <a:p>
            <a:pPr>
              <a:lnSpc>
                <a:spcPct val="70000"/>
              </a:lnSpc>
            </a:pPr>
            <a:endParaRPr lang="en-US" altLang="en-US" sz="5400"/>
          </a:p>
        </p:txBody>
      </p:sp>
    </p:spTree>
  </p:cSld>
  <p:clrMapOvr>
    <a:masterClrMapping/>
  </p:clrMapOvr>
  <p:transition spd="slow">
    <p:wipe dir="d"/>
  </p:transition>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cSld>
  <p:clrMapOvr>
    <a:masterClrMapping/>
  </p:clrMapOvr>
  <p:transition spd="slow">
    <p:wipe dir="d"/>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80808"/>
        </a:solidFill>
        <a:effectLst/>
      </p:bgPr>
    </p:bg>
    <p:spTree>
      <p:nvGrpSpPr>
        <p:cNvPr id="1" name=""/>
        <p:cNvGrpSpPr/>
        <p:nvPr/>
      </p:nvGrpSpPr>
      <p:grpSpPr>
        <a:xfrm>
          <a:off x="0" y="0"/>
          <a:ext cx="0" cy="0"/>
          <a:chOff x="0" y="0"/>
          <a:chExt cx="0" cy="0"/>
        </a:xfrm>
      </p:grpSpPr>
      <p:sp>
        <p:nvSpPr>
          <p:cNvPr id="11268" name="AutoShape 4">
            <a:extLst>
              <a:ext uri="{FF2B5EF4-FFF2-40B4-BE49-F238E27FC236}">
                <a16:creationId xmlns:a16="http://schemas.microsoft.com/office/drawing/2014/main" id="{FF100981-62C7-4C49-937D-F6F24844D07E}"/>
              </a:ext>
            </a:extLst>
          </p:cNvPr>
          <p:cNvSpPr>
            <a:spLocks noChangeArrowheads="1"/>
          </p:cNvSpPr>
          <p:nvPr/>
        </p:nvSpPr>
        <p:spPr bwMode="auto">
          <a:xfrm rot="-5400000">
            <a:off x="3921919" y="184944"/>
            <a:ext cx="1282700" cy="6475412"/>
          </a:xfrm>
          <a:prstGeom prst="upDownArrow">
            <a:avLst>
              <a:gd name="adj1" fmla="val 50000"/>
              <a:gd name="adj2" fmla="val 100965"/>
            </a:avLst>
          </a:prstGeom>
          <a:gradFill rotWithShape="1">
            <a:gsLst>
              <a:gs pos="0">
                <a:srgbClr val="66FF99"/>
              </a:gs>
              <a:gs pos="100000">
                <a:srgbClr val="008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11271" name="Text Box 7">
            <a:extLst>
              <a:ext uri="{FF2B5EF4-FFF2-40B4-BE49-F238E27FC236}">
                <a16:creationId xmlns:a16="http://schemas.microsoft.com/office/drawing/2014/main" id="{68531FA4-C04C-4EA0-922B-EA3C8A3BCED6}"/>
              </a:ext>
            </a:extLst>
          </p:cNvPr>
          <p:cNvSpPr txBox="1">
            <a:spLocks noChangeArrowheads="1"/>
          </p:cNvSpPr>
          <p:nvPr/>
        </p:nvSpPr>
        <p:spPr bwMode="auto">
          <a:xfrm>
            <a:off x="2952750" y="3022600"/>
            <a:ext cx="3233738" cy="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4800" b="1">
                <a:latin typeface="Arial Black" panose="020B0A04020102020204" pitchFamily="34" charset="0"/>
              </a:rPr>
              <a:t>D O I N G</a:t>
            </a:r>
          </a:p>
        </p:txBody>
      </p:sp>
      <p:sp>
        <p:nvSpPr>
          <p:cNvPr id="11273" name="Text Box 9">
            <a:extLst>
              <a:ext uri="{FF2B5EF4-FFF2-40B4-BE49-F238E27FC236}">
                <a16:creationId xmlns:a16="http://schemas.microsoft.com/office/drawing/2014/main" id="{F8A75147-97F1-4274-AAD7-3EE222B0BFFD}"/>
              </a:ext>
            </a:extLst>
          </p:cNvPr>
          <p:cNvSpPr txBox="1">
            <a:spLocks noChangeArrowheads="1"/>
          </p:cNvSpPr>
          <p:nvPr/>
        </p:nvSpPr>
        <p:spPr bwMode="auto">
          <a:xfrm>
            <a:off x="117475" y="3140075"/>
            <a:ext cx="26670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en-US" sz="3200">
                <a:solidFill>
                  <a:schemeClr val="bg1"/>
                </a:solidFill>
                <a:latin typeface="Arial Black" panose="020B0A04020102020204" pitchFamily="34" charset="0"/>
              </a:rPr>
              <a:t>PROVERBS</a:t>
            </a:r>
          </a:p>
        </p:txBody>
      </p:sp>
      <p:sp>
        <p:nvSpPr>
          <p:cNvPr id="11274" name="Text Box 10">
            <a:extLst>
              <a:ext uri="{FF2B5EF4-FFF2-40B4-BE49-F238E27FC236}">
                <a16:creationId xmlns:a16="http://schemas.microsoft.com/office/drawing/2014/main" id="{BA821194-EF10-4517-A318-77AEF8BF9912}"/>
              </a:ext>
            </a:extLst>
          </p:cNvPr>
          <p:cNvSpPr txBox="1">
            <a:spLocks noChangeArrowheads="1"/>
          </p:cNvSpPr>
          <p:nvPr/>
        </p:nvSpPr>
        <p:spPr bwMode="auto">
          <a:xfrm>
            <a:off x="7910513" y="3128963"/>
            <a:ext cx="1109662"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r"/>
            <a:r>
              <a:rPr lang="en-US" altLang="en-US" sz="3200">
                <a:solidFill>
                  <a:schemeClr val="bg1"/>
                </a:solidFill>
                <a:latin typeface="Arial Black" panose="020B0A04020102020204" pitchFamily="34" charset="0"/>
              </a:rPr>
              <a:t>JOB</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nodeType="afterEffect">
                                  <p:stCondLst>
                                    <p:cond delay="0"/>
                                  </p:stCondLst>
                                  <p:childTnLst>
                                    <p:set>
                                      <p:cBhvr>
                                        <p:cTn id="6" dur="1" fill="hold">
                                          <p:stCondLst>
                                            <p:cond delay="0"/>
                                          </p:stCondLst>
                                        </p:cTn>
                                        <p:tgtEl>
                                          <p:spTgt spid="11268"/>
                                        </p:tgtEl>
                                        <p:attrNameLst>
                                          <p:attrName>style.visibility</p:attrName>
                                        </p:attrNameLst>
                                      </p:cBhvr>
                                      <p:to>
                                        <p:strVal val="visible"/>
                                      </p:to>
                                    </p:set>
                                    <p:anim calcmode="lin" valueType="num">
                                      <p:cBhvr>
                                        <p:cTn id="7" dur="3000" fill="hold"/>
                                        <p:tgtEl>
                                          <p:spTgt spid="11268"/>
                                        </p:tgtEl>
                                        <p:attrNameLst>
                                          <p:attrName>ppt_w</p:attrName>
                                        </p:attrNameLst>
                                      </p:cBhvr>
                                      <p:tavLst>
                                        <p:tav tm="0">
                                          <p:val>
                                            <p:fltVal val="0"/>
                                          </p:val>
                                        </p:tav>
                                        <p:tav tm="100000">
                                          <p:val>
                                            <p:strVal val="#ppt_w"/>
                                          </p:val>
                                        </p:tav>
                                      </p:tavLst>
                                    </p:anim>
                                    <p:anim calcmode="lin" valueType="num">
                                      <p:cBhvr>
                                        <p:cTn id="8" dur="3000" fill="hold"/>
                                        <p:tgtEl>
                                          <p:spTgt spid="11268"/>
                                        </p:tgtEl>
                                        <p:attrNameLst>
                                          <p:attrName>ppt_h</p:attrName>
                                        </p:attrNameLst>
                                      </p:cBhvr>
                                      <p:tavLst>
                                        <p:tav tm="0">
                                          <p:val>
                                            <p:fltVal val="0"/>
                                          </p:val>
                                        </p:tav>
                                        <p:tav tm="100000">
                                          <p:val>
                                            <p:strVal val="#ppt_h"/>
                                          </p:val>
                                        </p:tav>
                                      </p:tavLst>
                                    </p:anim>
                                    <p:anim calcmode="lin" valueType="num">
                                      <p:cBhvr>
                                        <p:cTn id="9" dur="3000" fill="hold"/>
                                        <p:tgtEl>
                                          <p:spTgt spid="11268"/>
                                        </p:tgtEl>
                                        <p:attrNameLst>
                                          <p:attrName>ppt_x</p:attrName>
                                        </p:attrNameLst>
                                      </p:cBhvr>
                                      <p:tavLst>
                                        <p:tav tm="0">
                                          <p:val>
                                            <p:fltVal val="0.5"/>
                                          </p:val>
                                        </p:tav>
                                        <p:tav tm="100000">
                                          <p:val>
                                            <p:strVal val="#ppt_x"/>
                                          </p:val>
                                        </p:tav>
                                      </p:tavLst>
                                    </p:anim>
                                    <p:anim calcmode="lin" valueType="num">
                                      <p:cBhvr>
                                        <p:cTn id="10" dur="3000" fill="hold"/>
                                        <p:tgtEl>
                                          <p:spTgt spid="11268"/>
                                        </p:tgtEl>
                                        <p:attrNameLst>
                                          <p:attrName>ppt_y</p:attrName>
                                        </p:attrNameLst>
                                      </p:cBhvr>
                                      <p:tavLst>
                                        <p:tav tm="0">
                                          <p:val>
                                            <p:fltVal val="0.5"/>
                                          </p:val>
                                        </p:tav>
                                        <p:tav tm="100000">
                                          <p:val>
                                            <p:strVal val="#ppt_y"/>
                                          </p:val>
                                        </p:tav>
                                      </p:tavLst>
                                    </p:anim>
                                  </p:childTnLst>
                                </p:cTn>
                              </p:par>
                            </p:childTnLst>
                          </p:cTn>
                        </p:par>
                        <p:par>
                          <p:cTn id="11" fill="hold" nodeType="afterGroup">
                            <p:stCondLst>
                              <p:cond delay="3000"/>
                            </p:stCondLst>
                            <p:childTnLst>
                              <p:par>
                                <p:cTn id="12" presetID="23" presetClass="entr" presetSubtype="528" fill="hold" grpId="0" nodeType="afterEffect">
                                  <p:stCondLst>
                                    <p:cond delay="0"/>
                                  </p:stCondLst>
                                  <p:childTnLst>
                                    <p:set>
                                      <p:cBhvr>
                                        <p:cTn id="13" dur="1" fill="hold">
                                          <p:stCondLst>
                                            <p:cond delay="0"/>
                                          </p:stCondLst>
                                        </p:cTn>
                                        <p:tgtEl>
                                          <p:spTgt spid="11271"/>
                                        </p:tgtEl>
                                        <p:attrNameLst>
                                          <p:attrName>style.visibility</p:attrName>
                                        </p:attrNameLst>
                                      </p:cBhvr>
                                      <p:to>
                                        <p:strVal val="visible"/>
                                      </p:to>
                                    </p:set>
                                    <p:anim calcmode="lin" valueType="num">
                                      <p:cBhvr>
                                        <p:cTn id="14" dur="3000" fill="hold"/>
                                        <p:tgtEl>
                                          <p:spTgt spid="11271"/>
                                        </p:tgtEl>
                                        <p:attrNameLst>
                                          <p:attrName>ppt_w</p:attrName>
                                        </p:attrNameLst>
                                      </p:cBhvr>
                                      <p:tavLst>
                                        <p:tav tm="0">
                                          <p:val>
                                            <p:fltVal val="0"/>
                                          </p:val>
                                        </p:tav>
                                        <p:tav tm="100000">
                                          <p:val>
                                            <p:strVal val="#ppt_w"/>
                                          </p:val>
                                        </p:tav>
                                      </p:tavLst>
                                    </p:anim>
                                    <p:anim calcmode="lin" valueType="num">
                                      <p:cBhvr>
                                        <p:cTn id="15" dur="3000" fill="hold"/>
                                        <p:tgtEl>
                                          <p:spTgt spid="11271"/>
                                        </p:tgtEl>
                                        <p:attrNameLst>
                                          <p:attrName>ppt_h</p:attrName>
                                        </p:attrNameLst>
                                      </p:cBhvr>
                                      <p:tavLst>
                                        <p:tav tm="0">
                                          <p:val>
                                            <p:fltVal val="0"/>
                                          </p:val>
                                        </p:tav>
                                        <p:tav tm="100000">
                                          <p:val>
                                            <p:strVal val="#ppt_h"/>
                                          </p:val>
                                        </p:tav>
                                      </p:tavLst>
                                    </p:anim>
                                    <p:anim calcmode="lin" valueType="num">
                                      <p:cBhvr>
                                        <p:cTn id="16" dur="3000" fill="hold"/>
                                        <p:tgtEl>
                                          <p:spTgt spid="11271"/>
                                        </p:tgtEl>
                                        <p:attrNameLst>
                                          <p:attrName>ppt_x</p:attrName>
                                        </p:attrNameLst>
                                      </p:cBhvr>
                                      <p:tavLst>
                                        <p:tav tm="0">
                                          <p:val>
                                            <p:fltVal val="0.5"/>
                                          </p:val>
                                        </p:tav>
                                        <p:tav tm="100000">
                                          <p:val>
                                            <p:strVal val="#ppt_x"/>
                                          </p:val>
                                        </p:tav>
                                      </p:tavLst>
                                    </p:anim>
                                    <p:anim calcmode="lin" valueType="num">
                                      <p:cBhvr>
                                        <p:cTn id="17" dur="3000" fill="hold"/>
                                        <p:tgtEl>
                                          <p:spTgt spid="11271"/>
                                        </p:tgtEl>
                                        <p:attrNameLst>
                                          <p:attrName>ppt_y</p:attrName>
                                        </p:attrNameLst>
                                      </p:cBhvr>
                                      <p:tavLst>
                                        <p:tav tm="0">
                                          <p:val>
                                            <p:fltVal val="0.5"/>
                                          </p:val>
                                        </p:tav>
                                        <p:tav tm="100000">
                                          <p:val>
                                            <p:strVal val="#ppt_y"/>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17" presetClass="entr" presetSubtype="8" fill="hold" grpId="0" nodeType="clickEffect">
                                  <p:stCondLst>
                                    <p:cond delay="0"/>
                                  </p:stCondLst>
                                  <p:childTnLst>
                                    <p:set>
                                      <p:cBhvr>
                                        <p:cTn id="21" dur="1" fill="hold">
                                          <p:stCondLst>
                                            <p:cond delay="0"/>
                                          </p:stCondLst>
                                        </p:cTn>
                                        <p:tgtEl>
                                          <p:spTgt spid="11273"/>
                                        </p:tgtEl>
                                        <p:attrNameLst>
                                          <p:attrName>style.visibility</p:attrName>
                                        </p:attrNameLst>
                                      </p:cBhvr>
                                      <p:to>
                                        <p:strVal val="visible"/>
                                      </p:to>
                                    </p:set>
                                    <p:anim calcmode="lin" valueType="num">
                                      <p:cBhvr>
                                        <p:cTn id="22" dur="2000" fill="hold"/>
                                        <p:tgtEl>
                                          <p:spTgt spid="11273"/>
                                        </p:tgtEl>
                                        <p:attrNameLst>
                                          <p:attrName>ppt_x</p:attrName>
                                        </p:attrNameLst>
                                      </p:cBhvr>
                                      <p:tavLst>
                                        <p:tav tm="0">
                                          <p:val>
                                            <p:strVal val="#ppt_x-#ppt_w/2"/>
                                          </p:val>
                                        </p:tav>
                                        <p:tav tm="100000">
                                          <p:val>
                                            <p:strVal val="#ppt_x"/>
                                          </p:val>
                                        </p:tav>
                                      </p:tavLst>
                                    </p:anim>
                                    <p:anim calcmode="lin" valueType="num">
                                      <p:cBhvr>
                                        <p:cTn id="23" dur="2000" fill="hold"/>
                                        <p:tgtEl>
                                          <p:spTgt spid="11273"/>
                                        </p:tgtEl>
                                        <p:attrNameLst>
                                          <p:attrName>ppt_y</p:attrName>
                                        </p:attrNameLst>
                                      </p:cBhvr>
                                      <p:tavLst>
                                        <p:tav tm="0">
                                          <p:val>
                                            <p:strVal val="#ppt_y"/>
                                          </p:val>
                                        </p:tav>
                                        <p:tav tm="100000">
                                          <p:val>
                                            <p:strVal val="#ppt_y"/>
                                          </p:val>
                                        </p:tav>
                                      </p:tavLst>
                                    </p:anim>
                                    <p:anim calcmode="lin" valueType="num">
                                      <p:cBhvr>
                                        <p:cTn id="24" dur="2000" fill="hold"/>
                                        <p:tgtEl>
                                          <p:spTgt spid="11273"/>
                                        </p:tgtEl>
                                        <p:attrNameLst>
                                          <p:attrName>ppt_w</p:attrName>
                                        </p:attrNameLst>
                                      </p:cBhvr>
                                      <p:tavLst>
                                        <p:tav tm="0">
                                          <p:val>
                                            <p:fltVal val="0"/>
                                          </p:val>
                                        </p:tav>
                                        <p:tav tm="100000">
                                          <p:val>
                                            <p:strVal val="#ppt_w"/>
                                          </p:val>
                                        </p:tav>
                                      </p:tavLst>
                                    </p:anim>
                                    <p:anim calcmode="lin" valueType="num">
                                      <p:cBhvr>
                                        <p:cTn id="25" dur="2000" fill="hold"/>
                                        <p:tgtEl>
                                          <p:spTgt spid="11273"/>
                                        </p:tgtEl>
                                        <p:attrNameLst>
                                          <p:attrName>ppt_h</p:attrName>
                                        </p:attrNameLst>
                                      </p:cBhvr>
                                      <p:tavLst>
                                        <p:tav tm="0">
                                          <p:val>
                                            <p:strVal val="#ppt_h"/>
                                          </p:val>
                                        </p:tav>
                                        <p:tav tm="100000">
                                          <p:val>
                                            <p:strVal val="#ppt_h"/>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17" presetClass="entr" presetSubtype="2" fill="hold" grpId="0" nodeType="clickEffect">
                                  <p:stCondLst>
                                    <p:cond delay="0"/>
                                  </p:stCondLst>
                                  <p:childTnLst>
                                    <p:set>
                                      <p:cBhvr>
                                        <p:cTn id="29" dur="1" fill="hold">
                                          <p:stCondLst>
                                            <p:cond delay="0"/>
                                          </p:stCondLst>
                                        </p:cTn>
                                        <p:tgtEl>
                                          <p:spTgt spid="11274"/>
                                        </p:tgtEl>
                                        <p:attrNameLst>
                                          <p:attrName>style.visibility</p:attrName>
                                        </p:attrNameLst>
                                      </p:cBhvr>
                                      <p:to>
                                        <p:strVal val="visible"/>
                                      </p:to>
                                    </p:set>
                                    <p:anim calcmode="lin" valueType="num">
                                      <p:cBhvr>
                                        <p:cTn id="30" dur="2000" fill="hold"/>
                                        <p:tgtEl>
                                          <p:spTgt spid="11274"/>
                                        </p:tgtEl>
                                        <p:attrNameLst>
                                          <p:attrName>ppt_x</p:attrName>
                                        </p:attrNameLst>
                                      </p:cBhvr>
                                      <p:tavLst>
                                        <p:tav tm="0">
                                          <p:val>
                                            <p:strVal val="#ppt_x+#ppt_w/2"/>
                                          </p:val>
                                        </p:tav>
                                        <p:tav tm="100000">
                                          <p:val>
                                            <p:strVal val="#ppt_x"/>
                                          </p:val>
                                        </p:tav>
                                      </p:tavLst>
                                    </p:anim>
                                    <p:anim calcmode="lin" valueType="num">
                                      <p:cBhvr>
                                        <p:cTn id="31" dur="2000" fill="hold"/>
                                        <p:tgtEl>
                                          <p:spTgt spid="11274"/>
                                        </p:tgtEl>
                                        <p:attrNameLst>
                                          <p:attrName>ppt_y</p:attrName>
                                        </p:attrNameLst>
                                      </p:cBhvr>
                                      <p:tavLst>
                                        <p:tav tm="0">
                                          <p:val>
                                            <p:strVal val="#ppt_y"/>
                                          </p:val>
                                        </p:tav>
                                        <p:tav tm="100000">
                                          <p:val>
                                            <p:strVal val="#ppt_y"/>
                                          </p:val>
                                        </p:tav>
                                      </p:tavLst>
                                    </p:anim>
                                    <p:anim calcmode="lin" valueType="num">
                                      <p:cBhvr>
                                        <p:cTn id="32" dur="2000" fill="hold"/>
                                        <p:tgtEl>
                                          <p:spTgt spid="11274"/>
                                        </p:tgtEl>
                                        <p:attrNameLst>
                                          <p:attrName>ppt_w</p:attrName>
                                        </p:attrNameLst>
                                      </p:cBhvr>
                                      <p:tavLst>
                                        <p:tav tm="0">
                                          <p:val>
                                            <p:fltVal val="0"/>
                                          </p:val>
                                        </p:tav>
                                        <p:tav tm="100000">
                                          <p:val>
                                            <p:strVal val="#ppt_w"/>
                                          </p:val>
                                        </p:tav>
                                      </p:tavLst>
                                    </p:anim>
                                    <p:anim calcmode="lin" valueType="num">
                                      <p:cBhvr>
                                        <p:cTn id="33" dur="2000" fill="hold"/>
                                        <p:tgtEl>
                                          <p:spTgt spid="1127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1" grpId="0"/>
      <p:bldP spid="11273" grpId="0"/>
      <p:bldP spid="1127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5603" name="AutoShape 3">
            <a:extLst>
              <a:ext uri="{FF2B5EF4-FFF2-40B4-BE49-F238E27FC236}">
                <a16:creationId xmlns:a16="http://schemas.microsoft.com/office/drawing/2014/main" id="{7DED79A0-41DE-466E-862D-23B64973DB02}"/>
              </a:ext>
            </a:extLst>
          </p:cNvPr>
          <p:cNvSpPr>
            <a:spLocks noChangeArrowheads="1"/>
          </p:cNvSpPr>
          <p:nvPr/>
        </p:nvSpPr>
        <p:spPr bwMode="auto">
          <a:xfrm rot="-5400000">
            <a:off x="3921919" y="184944"/>
            <a:ext cx="1282700" cy="6475412"/>
          </a:xfrm>
          <a:prstGeom prst="upDownArrow">
            <a:avLst>
              <a:gd name="adj1" fmla="val 50000"/>
              <a:gd name="adj2" fmla="val 100965"/>
            </a:avLst>
          </a:prstGeom>
          <a:gradFill rotWithShape="1">
            <a:gsLst>
              <a:gs pos="0">
                <a:srgbClr val="66FF99"/>
              </a:gs>
              <a:gs pos="100000">
                <a:srgbClr val="008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25602" name="AutoShape 2">
            <a:extLst>
              <a:ext uri="{FF2B5EF4-FFF2-40B4-BE49-F238E27FC236}">
                <a16:creationId xmlns:a16="http://schemas.microsoft.com/office/drawing/2014/main" id="{7F2888B9-B011-403E-823E-10B8EFA1DA11}"/>
              </a:ext>
            </a:extLst>
          </p:cNvPr>
          <p:cNvSpPr>
            <a:spLocks noChangeArrowheads="1"/>
          </p:cNvSpPr>
          <p:nvPr/>
        </p:nvSpPr>
        <p:spPr bwMode="auto">
          <a:xfrm>
            <a:off x="3924300" y="211138"/>
            <a:ext cx="1282700" cy="6475412"/>
          </a:xfrm>
          <a:prstGeom prst="upDownArrow">
            <a:avLst>
              <a:gd name="adj1" fmla="val 50000"/>
              <a:gd name="adj2" fmla="val 100965"/>
            </a:avLst>
          </a:prstGeom>
          <a:gradFill rotWithShape="1">
            <a:gsLst>
              <a:gs pos="0">
                <a:srgbClr val="99CCFF"/>
              </a:gs>
              <a:gs pos="100000">
                <a:srgbClr val="3333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25606" name="Text Box 6">
            <a:extLst>
              <a:ext uri="{FF2B5EF4-FFF2-40B4-BE49-F238E27FC236}">
                <a16:creationId xmlns:a16="http://schemas.microsoft.com/office/drawing/2014/main" id="{C5897EC4-8663-43DB-8C5C-767C426D549F}"/>
              </a:ext>
            </a:extLst>
          </p:cNvPr>
          <p:cNvSpPr txBox="1">
            <a:spLocks noChangeArrowheads="1"/>
          </p:cNvSpPr>
          <p:nvPr/>
        </p:nvSpPr>
        <p:spPr bwMode="auto">
          <a:xfrm>
            <a:off x="4227513" y="1495425"/>
            <a:ext cx="671512" cy="402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80000"/>
              </a:lnSpc>
            </a:pPr>
            <a:r>
              <a:rPr lang="en-US" altLang="en-US" sz="4600" b="1">
                <a:latin typeface="Arial Black" panose="020B0A04020102020204" pitchFamily="34" charset="0"/>
              </a:rPr>
              <a:t>F</a:t>
            </a:r>
            <a:br>
              <a:rPr lang="en-US" altLang="en-US" sz="4600" b="1">
                <a:latin typeface="Arial Black" panose="020B0A04020102020204" pitchFamily="34" charset="0"/>
              </a:rPr>
            </a:br>
            <a:r>
              <a:rPr lang="en-US" altLang="en-US" sz="4600" b="1">
                <a:latin typeface="Arial Black" panose="020B0A04020102020204" pitchFamily="34" charset="0"/>
              </a:rPr>
              <a:t>E</a:t>
            </a:r>
            <a:br>
              <a:rPr lang="en-US" altLang="en-US" sz="4600" b="1">
                <a:latin typeface="Arial Black" panose="020B0A04020102020204" pitchFamily="34" charset="0"/>
              </a:rPr>
            </a:br>
            <a:r>
              <a:rPr lang="en-US" altLang="en-US" sz="4600" b="1">
                <a:latin typeface="Arial Black" panose="020B0A04020102020204" pitchFamily="34" charset="0"/>
              </a:rPr>
              <a:t>E</a:t>
            </a:r>
            <a:br>
              <a:rPr lang="en-US" altLang="en-US" sz="4600" b="1">
                <a:latin typeface="Arial Black" panose="020B0A04020102020204" pitchFamily="34" charset="0"/>
              </a:rPr>
            </a:br>
            <a:r>
              <a:rPr lang="en-US" altLang="en-US" sz="4600" b="1">
                <a:latin typeface="Arial Black" panose="020B0A04020102020204" pitchFamily="34" charset="0"/>
              </a:rPr>
              <a:t>L</a:t>
            </a:r>
            <a:br>
              <a:rPr lang="en-US" altLang="en-US" sz="4600" b="1">
                <a:latin typeface="Arial Black" panose="020B0A04020102020204" pitchFamily="34" charset="0"/>
              </a:rPr>
            </a:br>
            <a:r>
              <a:rPr lang="en-US" altLang="en-US" sz="4600" b="1">
                <a:latin typeface="Arial Black" panose="020B0A04020102020204" pitchFamily="34" charset="0"/>
              </a:rPr>
              <a:t>I</a:t>
            </a:r>
            <a:br>
              <a:rPr lang="en-US" altLang="en-US" sz="4600" b="1">
                <a:latin typeface="Arial Black" panose="020B0A04020102020204" pitchFamily="34" charset="0"/>
              </a:rPr>
            </a:br>
            <a:r>
              <a:rPr lang="en-US" altLang="en-US" sz="4600" b="1">
                <a:latin typeface="Arial Black" panose="020B0A04020102020204" pitchFamily="34" charset="0"/>
              </a:rPr>
              <a:t>N</a:t>
            </a:r>
            <a:br>
              <a:rPr lang="en-US" altLang="en-US" sz="4600" b="1">
                <a:latin typeface="Arial Black" panose="020B0A04020102020204" pitchFamily="34" charset="0"/>
              </a:rPr>
            </a:br>
            <a:r>
              <a:rPr lang="en-US" altLang="en-US" sz="4600" b="1">
                <a:latin typeface="Arial Black" panose="020B0A04020102020204" pitchFamily="34" charset="0"/>
              </a:rPr>
              <a:t>G</a:t>
            </a:r>
          </a:p>
        </p:txBody>
      </p:sp>
      <p:sp>
        <p:nvSpPr>
          <p:cNvPr id="25607" name="Text Box 7">
            <a:extLst>
              <a:ext uri="{FF2B5EF4-FFF2-40B4-BE49-F238E27FC236}">
                <a16:creationId xmlns:a16="http://schemas.microsoft.com/office/drawing/2014/main" id="{F874FE29-0AE2-46D4-8D67-08D3071B0B92}"/>
              </a:ext>
            </a:extLst>
          </p:cNvPr>
          <p:cNvSpPr txBox="1">
            <a:spLocks noChangeArrowheads="1"/>
          </p:cNvSpPr>
          <p:nvPr/>
        </p:nvSpPr>
        <p:spPr bwMode="auto">
          <a:xfrm>
            <a:off x="117475" y="3140075"/>
            <a:ext cx="26670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en-US" sz="3200">
                <a:solidFill>
                  <a:schemeClr val="bg1"/>
                </a:solidFill>
                <a:latin typeface="Arial Black" panose="020B0A04020102020204" pitchFamily="34" charset="0"/>
              </a:rPr>
              <a:t>PROVERBS</a:t>
            </a:r>
          </a:p>
        </p:txBody>
      </p:sp>
      <p:sp>
        <p:nvSpPr>
          <p:cNvPr id="25608" name="Text Box 8">
            <a:extLst>
              <a:ext uri="{FF2B5EF4-FFF2-40B4-BE49-F238E27FC236}">
                <a16:creationId xmlns:a16="http://schemas.microsoft.com/office/drawing/2014/main" id="{3899B815-5E20-4C95-8C7B-856BEE221DE7}"/>
              </a:ext>
            </a:extLst>
          </p:cNvPr>
          <p:cNvSpPr txBox="1">
            <a:spLocks noChangeArrowheads="1"/>
          </p:cNvSpPr>
          <p:nvPr/>
        </p:nvSpPr>
        <p:spPr bwMode="auto">
          <a:xfrm>
            <a:off x="7910513" y="3128963"/>
            <a:ext cx="1109662"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r"/>
            <a:r>
              <a:rPr lang="en-US" altLang="en-US" sz="3200">
                <a:solidFill>
                  <a:schemeClr val="bg1"/>
                </a:solidFill>
                <a:latin typeface="Arial Black" panose="020B0A04020102020204" pitchFamily="34" charset="0"/>
              </a:rPr>
              <a:t>JOB</a:t>
            </a:r>
          </a:p>
        </p:txBody>
      </p:sp>
      <p:sp>
        <p:nvSpPr>
          <p:cNvPr id="25609" name="Text Box 9">
            <a:extLst>
              <a:ext uri="{FF2B5EF4-FFF2-40B4-BE49-F238E27FC236}">
                <a16:creationId xmlns:a16="http://schemas.microsoft.com/office/drawing/2014/main" id="{9AEF07C1-8FDD-4D5B-AC44-EF764AC44146}"/>
              </a:ext>
            </a:extLst>
          </p:cNvPr>
          <p:cNvSpPr txBox="1">
            <a:spLocks noChangeArrowheads="1"/>
          </p:cNvSpPr>
          <p:nvPr/>
        </p:nvSpPr>
        <p:spPr bwMode="auto">
          <a:xfrm>
            <a:off x="2224088" y="225425"/>
            <a:ext cx="46736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SONG OF SOLOMON</a:t>
            </a:r>
          </a:p>
        </p:txBody>
      </p:sp>
      <p:sp>
        <p:nvSpPr>
          <p:cNvPr id="25610" name="Text Box 10">
            <a:extLst>
              <a:ext uri="{FF2B5EF4-FFF2-40B4-BE49-F238E27FC236}">
                <a16:creationId xmlns:a16="http://schemas.microsoft.com/office/drawing/2014/main" id="{7C96CB88-A578-4AE8-85D8-750ACF8D55D7}"/>
              </a:ext>
            </a:extLst>
          </p:cNvPr>
          <p:cNvSpPr txBox="1">
            <a:spLocks noChangeArrowheads="1"/>
          </p:cNvSpPr>
          <p:nvPr/>
        </p:nvSpPr>
        <p:spPr bwMode="auto">
          <a:xfrm>
            <a:off x="2752725" y="6065838"/>
            <a:ext cx="3617913"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ECCLESIASTES</a:t>
            </a:r>
          </a:p>
        </p:txBody>
      </p:sp>
    </p:spTree>
  </p:cSld>
  <p:clrMapOvr>
    <a:masterClrMapping/>
  </p:clrMapOvr>
  <p:transition spd="slow">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nodeType="afterEffect">
                                  <p:stCondLst>
                                    <p:cond delay="0"/>
                                  </p:stCondLst>
                                  <p:childTnLst>
                                    <p:set>
                                      <p:cBhvr>
                                        <p:cTn id="6" dur="1" fill="hold">
                                          <p:stCondLst>
                                            <p:cond delay="0"/>
                                          </p:stCondLst>
                                        </p:cTn>
                                        <p:tgtEl>
                                          <p:spTgt spid="25602"/>
                                        </p:tgtEl>
                                        <p:attrNameLst>
                                          <p:attrName>style.visibility</p:attrName>
                                        </p:attrNameLst>
                                      </p:cBhvr>
                                      <p:to>
                                        <p:strVal val="visible"/>
                                      </p:to>
                                    </p:set>
                                    <p:anim calcmode="lin" valueType="num">
                                      <p:cBhvr>
                                        <p:cTn id="7" dur="3000" fill="hold"/>
                                        <p:tgtEl>
                                          <p:spTgt spid="25602"/>
                                        </p:tgtEl>
                                        <p:attrNameLst>
                                          <p:attrName>ppt_w</p:attrName>
                                        </p:attrNameLst>
                                      </p:cBhvr>
                                      <p:tavLst>
                                        <p:tav tm="0">
                                          <p:val>
                                            <p:fltVal val="0"/>
                                          </p:val>
                                        </p:tav>
                                        <p:tav tm="100000">
                                          <p:val>
                                            <p:strVal val="#ppt_w"/>
                                          </p:val>
                                        </p:tav>
                                      </p:tavLst>
                                    </p:anim>
                                    <p:anim calcmode="lin" valueType="num">
                                      <p:cBhvr>
                                        <p:cTn id="8" dur="3000" fill="hold"/>
                                        <p:tgtEl>
                                          <p:spTgt spid="25602"/>
                                        </p:tgtEl>
                                        <p:attrNameLst>
                                          <p:attrName>ppt_h</p:attrName>
                                        </p:attrNameLst>
                                      </p:cBhvr>
                                      <p:tavLst>
                                        <p:tav tm="0">
                                          <p:val>
                                            <p:fltVal val="0"/>
                                          </p:val>
                                        </p:tav>
                                        <p:tav tm="100000">
                                          <p:val>
                                            <p:strVal val="#ppt_h"/>
                                          </p:val>
                                        </p:tav>
                                      </p:tavLst>
                                    </p:anim>
                                    <p:anim calcmode="lin" valueType="num">
                                      <p:cBhvr>
                                        <p:cTn id="9" dur="3000" fill="hold"/>
                                        <p:tgtEl>
                                          <p:spTgt spid="25602"/>
                                        </p:tgtEl>
                                        <p:attrNameLst>
                                          <p:attrName>ppt_x</p:attrName>
                                        </p:attrNameLst>
                                      </p:cBhvr>
                                      <p:tavLst>
                                        <p:tav tm="0">
                                          <p:val>
                                            <p:fltVal val="0.5"/>
                                          </p:val>
                                        </p:tav>
                                        <p:tav tm="100000">
                                          <p:val>
                                            <p:strVal val="#ppt_x"/>
                                          </p:val>
                                        </p:tav>
                                      </p:tavLst>
                                    </p:anim>
                                    <p:anim calcmode="lin" valueType="num">
                                      <p:cBhvr>
                                        <p:cTn id="10" dur="3000" fill="hold"/>
                                        <p:tgtEl>
                                          <p:spTgt spid="25602"/>
                                        </p:tgtEl>
                                        <p:attrNameLst>
                                          <p:attrName>ppt_y</p:attrName>
                                        </p:attrNameLst>
                                      </p:cBhvr>
                                      <p:tavLst>
                                        <p:tav tm="0">
                                          <p:val>
                                            <p:fltVal val="0.5"/>
                                          </p:val>
                                        </p:tav>
                                        <p:tav tm="100000">
                                          <p:val>
                                            <p:strVal val="#ppt_y"/>
                                          </p:val>
                                        </p:tav>
                                      </p:tavLst>
                                    </p:anim>
                                  </p:childTnLst>
                                </p:cTn>
                              </p:par>
                            </p:childTnLst>
                          </p:cTn>
                        </p:par>
                        <p:par>
                          <p:cTn id="11" fill="hold" nodeType="afterGroup">
                            <p:stCondLst>
                              <p:cond delay="3000"/>
                            </p:stCondLst>
                            <p:childTnLst>
                              <p:par>
                                <p:cTn id="12" presetID="23" presetClass="entr" presetSubtype="528" fill="hold" grpId="0" nodeType="afterEffect">
                                  <p:stCondLst>
                                    <p:cond delay="0"/>
                                  </p:stCondLst>
                                  <p:childTnLst>
                                    <p:set>
                                      <p:cBhvr>
                                        <p:cTn id="13" dur="1" fill="hold">
                                          <p:stCondLst>
                                            <p:cond delay="0"/>
                                          </p:stCondLst>
                                        </p:cTn>
                                        <p:tgtEl>
                                          <p:spTgt spid="25606"/>
                                        </p:tgtEl>
                                        <p:attrNameLst>
                                          <p:attrName>style.visibility</p:attrName>
                                        </p:attrNameLst>
                                      </p:cBhvr>
                                      <p:to>
                                        <p:strVal val="visible"/>
                                      </p:to>
                                    </p:set>
                                    <p:anim calcmode="lin" valueType="num">
                                      <p:cBhvr>
                                        <p:cTn id="14" dur="3000" fill="hold"/>
                                        <p:tgtEl>
                                          <p:spTgt spid="25606"/>
                                        </p:tgtEl>
                                        <p:attrNameLst>
                                          <p:attrName>ppt_w</p:attrName>
                                        </p:attrNameLst>
                                      </p:cBhvr>
                                      <p:tavLst>
                                        <p:tav tm="0">
                                          <p:val>
                                            <p:fltVal val="0"/>
                                          </p:val>
                                        </p:tav>
                                        <p:tav tm="100000">
                                          <p:val>
                                            <p:strVal val="#ppt_w"/>
                                          </p:val>
                                        </p:tav>
                                      </p:tavLst>
                                    </p:anim>
                                    <p:anim calcmode="lin" valueType="num">
                                      <p:cBhvr>
                                        <p:cTn id="15" dur="3000" fill="hold"/>
                                        <p:tgtEl>
                                          <p:spTgt spid="25606"/>
                                        </p:tgtEl>
                                        <p:attrNameLst>
                                          <p:attrName>ppt_h</p:attrName>
                                        </p:attrNameLst>
                                      </p:cBhvr>
                                      <p:tavLst>
                                        <p:tav tm="0">
                                          <p:val>
                                            <p:fltVal val="0"/>
                                          </p:val>
                                        </p:tav>
                                        <p:tav tm="100000">
                                          <p:val>
                                            <p:strVal val="#ppt_h"/>
                                          </p:val>
                                        </p:tav>
                                      </p:tavLst>
                                    </p:anim>
                                    <p:anim calcmode="lin" valueType="num">
                                      <p:cBhvr>
                                        <p:cTn id="16" dur="3000" fill="hold"/>
                                        <p:tgtEl>
                                          <p:spTgt spid="25606"/>
                                        </p:tgtEl>
                                        <p:attrNameLst>
                                          <p:attrName>ppt_x</p:attrName>
                                        </p:attrNameLst>
                                      </p:cBhvr>
                                      <p:tavLst>
                                        <p:tav tm="0">
                                          <p:val>
                                            <p:fltVal val="0.5"/>
                                          </p:val>
                                        </p:tav>
                                        <p:tav tm="100000">
                                          <p:val>
                                            <p:strVal val="#ppt_x"/>
                                          </p:val>
                                        </p:tav>
                                      </p:tavLst>
                                    </p:anim>
                                    <p:anim calcmode="lin" valueType="num">
                                      <p:cBhvr>
                                        <p:cTn id="17" dur="3000" fill="hold"/>
                                        <p:tgtEl>
                                          <p:spTgt spid="25606"/>
                                        </p:tgtEl>
                                        <p:attrNameLst>
                                          <p:attrName>ppt_y</p:attrName>
                                        </p:attrNameLst>
                                      </p:cBhvr>
                                      <p:tavLst>
                                        <p:tav tm="0">
                                          <p:val>
                                            <p:fltVal val="0.5"/>
                                          </p:val>
                                        </p:tav>
                                        <p:tav tm="100000">
                                          <p:val>
                                            <p:strVal val="#ppt_y"/>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17" presetClass="entr" presetSubtype="1" fill="hold" grpId="0" nodeType="clickEffect">
                                  <p:stCondLst>
                                    <p:cond delay="0"/>
                                  </p:stCondLst>
                                  <p:childTnLst>
                                    <p:set>
                                      <p:cBhvr>
                                        <p:cTn id="21" dur="1" fill="hold">
                                          <p:stCondLst>
                                            <p:cond delay="0"/>
                                          </p:stCondLst>
                                        </p:cTn>
                                        <p:tgtEl>
                                          <p:spTgt spid="25609"/>
                                        </p:tgtEl>
                                        <p:attrNameLst>
                                          <p:attrName>style.visibility</p:attrName>
                                        </p:attrNameLst>
                                      </p:cBhvr>
                                      <p:to>
                                        <p:strVal val="visible"/>
                                      </p:to>
                                    </p:set>
                                    <p:anim calcmode="lin" valueType="num">
                                      <p:cBhvr>
                                        <p:cTn id="22" dur="2000" fill="hold"/>
                                        <p:tgtEl>
                                          <p:spTgt spid="25609"/>
                                        </p:tgtEl>
                                        <p:attrNameLst>
                                          <p:attrName>ppt_x</p:attrName>
                                        </p:attrNameLst>
                                      </p:cBhvr>
                                      <p:tavLst>
                                        <p:tav tm="0">
                                          <p:val>
                                            <p:strVal val="#ppt_x"/>
                                          </p:val>
                                        </p:tav>
                                        <p:tav tm="100000">
                                          <p:val>
                                            <p:strVal val="#ppt_x"/>
                                          </p:val>
                                        </p:tav>
                                      </p:tavLst>
                                    </p:anim>
                                    <p:anim calcmode="lin" valueType="num">
                                      <p:cBhvr>
                                        <p:cTn id="23" dur="2000" fill="hold"/>
                                        <p:tgtEl>
                                          <p:spTgt spid="25609"/>
                                        </p:tgtEl>
                                        <p:attrNameLst>
                                          <p:attrName>ppt_y</p:attrName>
                                        </p:attrNameLst>
                                      </p:cBhvr>
                                      <p:tavLst>
                                        <p:tav tm="0">
                                          <p:val>
                                            <p:strVal val="#ppt_y-#ppt_h/2"/>
                                          </p:val>
                                        </p:tav>
                                        <p:tav tm="100000">
                                          <p:val>
                                            <p:strVal val="#ppt_y"/>
                                          </p:val>
                                        </p:tav>
                                      </p:tavLst>
                                    </p:anim>
                                    <p:anim calcmode="lin" valueType="num">
                                      <p:cBhvr>
                                        <p:cTn id="24" dur="2000" fill="hold"/>
                                        <p:tgtEl>
                                          <p:spTgt spid="25609"/>
                                        </p:tgtEl>
                                        <p:attrNameLst>
                                          <p:attrName>ppt_w</p:attrName>
                                        </p:attrNameLst>
                                      </p:cBhvr>
                                      <p:tavLst>
                                        <p:tav tm="0">
                                          <p:val>
                                            <p:strVal val="#ppt_w"/>
                                          </p:val>
                                        </p:tav>
                                        <p:tav tm="100000">
                                          <p:val>
                                            <p:strVal val="#ppt_w"/>
                                          </p:val>
                                        </p:tav>
                                      </p:tavLst>
                                    </p:anim>
                                    <p:anim calcmode="lin" valueType="num">
                                      <p:cBhvr>
                                        <p:cTn id="25" dur="2000" fill="hold"/>
                                        <p:tgtEl>
                                          <p:spTgt spid="25609"/>
                                        </p:tgtEl>
                                        <p:attrNameLst>
                                          <p:attrName>ppt_h</p:attrName>
                                        </p:attrNameLst>
                                      </p:cBhvr>
                                      <p:tavLst>
                                        <p:tav tm="0">
                                          <p:val>
                                            <p:fltVal val="0"/>
                                          </p:val>
                                        </p:tav>
                                        <p:tav tm="100000">
                                          <p:val>
                                            <p:strVal val="#ppt_h"/>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17" presetClass="entr" presetSubtype="4" fill="hold" grpId="0" nodeType="clickEffect">
                                  <p:stCondLst>
                                    <p:cond delay="0"/>
                                  </p:stCondLst>
                                  <p:childTnLst>
                                    <p:set>
                                      <p:cBhvr>
                                        <p:cTn id="29" dur="1" fill="hold">
                                          <p:stCondLst>
                                            <p:cond delay="0"/>
                                          </p:stCondLst>
                                        </p:cTn>
                                        <p:tgtEl>
                                          <p:spTgt spid="25610"/>
                                        </p:tgtEl>
                                        <p:attrNameLst>
                                          <p:attrName>style.visibility</p:attrName>
                                        </p:attrNameLst>
                                      </p:cBhvr>
                                      <p:to>
                                        <p:strVal val="visible"/>
                                      </p:to>
                                    </p:set>
                                    <p:anim calcmode="lin" valueType="num">
                                      <p:cBhvr>
                                        <p:cTn id="30" dur="2000" fill="hold"/>
                                        <p:tgtEl>
                                          <p:spTgt spid="25610"/>
                                        </p:tgtEl>
                                        <p:attrNameLst>
                                          <p:attrName>ppt_x</p:attrName>
                                        </p:attrNameLst>
                                      </p:cBhvr>
                                      <p:tavLst>
                                        <p:tav tm="0">
                                          <p:val>
                                            <p:strVal val="#ppt_x"/>
                                          </p:val>
                                        </p:tav>
                                        <p:tav tm="100000">
                                          <p:val>
                                            <p:strVal val="#ppt_x"/>
                                          </p:val>
                                        </p:tav>
                                      </p:tavLst>
                                    </p:anim>
                                    <p:anim calcmode="lin" valueType="num">
                                      <p:cBhvr>
                                        <p:cTn id="31" dur="2000" fill="hold"/>
                                        <p:tgtEl>
                                          <p:spTgt spid="25610"/>
                                        </p:tgtEl>
                                        <p:attrNameLst>
                                          <p:attrName>ppt_y</p:attrName>
                                        </p:attrNameLst>
                                      </p:cBhvr>
                                      <p:tavLst>
                                        <p:tav tm="0">
                                          <p:val>
                                            <p:strVal val="#ppt_y+#ppt_h/2"/>
                                          </p:val>
                                        </p:tav>
                                        <p:tav tm="100000">
                                          <p:val>
                                            <p:strVal val="#ppt_y"/>
                                          </p:val>
                                        </p:tav>
                                      </p:tavLst>
                                    </p:anim>
                                    <p:anim calcmode="lin" valueType="num">
                                      <p:cBhvr>
                                        <p:cTn id="32" dur="2000" fill="hold"/>
                                        <p:tgtEl>
                                          <p:spTgt spid="25610"/>
                                        </p:tgtEl>
                                        <p:attrNameLst>
                                          <p:attrName>ppt_w</p:attrName>
                                        </p:attrNameLst>
                                      </p:cBhvr>
                                      <p:tavLst>
                                        <p:tav tm="0">
                                          <p:val>
                                            <p:strVal val="#ppt_w"/>
                                          </p:val>
                                        </p:tav>
                                        <p:tav tm="100000">
                                          <p:val>
                                            <p:strVal val="#ppt_w"/>
                                          </p:val>
                                        </p:tav>
                                      </p:tavLst>
                                    </p:anim>
                                    <p:anim calcmode="lin" valueType="num">
                                      <p:cBhvr>
                                        <p:cTn id="33" dur="2000" fill="hold"/>
                                        <p:tgtEl>
                                          <p:spTgt spid="256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6" grpId="0"/>
      <p:bldP spid="25609" grpId="0"/>
      <p:bldP spid="25610"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7651" name="AutoShape 3">
            <a:extLst>
              <a:ext uri="{FF2B5EF4-FFF2-40B4-BE49-F238E27FC236}">
                <a16:creationId xmlns:a16="http://schemas.microsoft.com/office/drawing/2014/main" id="{0889C31B-EAC3-4C01-BD72-CA98391E837C}"/>
              </a:ext>
            </a:extLst>
          </p:cNvPr>
          <p:cNvSpPr>
            <a:spLocks noChangeArrowheads="1"/>
          </p:cNvSpPr>
          <p:nvPr/>
        </p:nvSpPr>
        <p:spPr bwMode="auto">
          <a:xfrm rot="-5400000">
            <a:off x="3921919" y="184944"/>
            <a:ext cx="1282700" cy="6475412"/>
          </a:xfrm>
          <a:prstGeom prst="upDownArrow">
            <a:avLst>
              <a:gd name="adj1" fmla="val 50000"/>
              <a:gd name="adj2" fmla="val 100965"/>
            </a:avLst>
          </a:prstGeom>
          <a:gradFill rotWithShape="1">
            <a:gsLst>
              <a:gs pos="0">
                <a:srgbClr val="66FF99"/>
              </a:gs>
              <a:gs pos="100000">
                <a:srgbClr val="008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27650" name="AutoShape 2">
            <a:extLst>
              <a:ext uri="{FF2B5EF4-FFF2-40B4-BE49-F238E27FC236}">
                <a16:creationId xmlns:a16="http://schemas.microsoft.com/office/drawing/2014/main" id="{9AE4538E-5D5B-4205-A28D-ED5D5BB9EE7E}"/>
              </a:ext>
            </a:extLst>
          </p:cNvPr>
          <p:cNvSpPr>
            <a:spLocks noChangeArrowheads="1"/>
          </p:cNvSpPr>
          <p:nvPr/>
        </p:nvSpPr>
        <p:spPr bwMode="auto">
          <a:xfrm>
            <a:off x="3924300" y="211138"/>
            <a:ext cx="1282700" cy="6475412"/>
          </a:xfrm>
          <a:prstGeom prst="upDownArrow">
            <a:avLst>
              <a:gd name="adj1" fmla="val 50000"/>
              <a:gd name="adj2" fmla="val 100965"/>
            </a:avLst>
          </a:prstGeom>
          <a:gradFill rotWithShape="1">
            <a:gsLst>
              <a:gs pos="0">
                <a:srgbClr val="99CCFF"/>
              </a:gs>
              <a:gs pos="100000">
                <a:srgbClr val="3333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27652" name="Oval 4">
            <a:extLst>
              <a:ext uri="{FF2B5EF4-FFF2-40B4-BE49-F238E27FC236}">
                <a16:creationId xmlns:a16="http://schemas.microsoft.com/office/drawing/2014/main" id="{D56B6AFD-2E6D-4A53-8A45-F826C20F589F}"/>
              </a:ext>
            </a:extLst>
          </p:cNvPr>
          <p:cNvSpPr>
            <a:spLocks noChangeArrowheads="1"/>
          </p:cNvSpPr>
          <p:nvPr/>
        </p:nvSpPr>
        <p:spPr bwMode="auto">
          <a:xfrm>
            <a:off x="3535363" y="2397125"/>
            <a:ext cx="2049462" cy="2049463"/>
          </a:xfrm>
          <a:prstGeom prst="ellipse">
            <a:avLst/>
          </a:prstGeom>
          <a:solidFill>
            <a:srgbClr val="FF0000">
              <a:alpha val="7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55" name="Text Box 7">
            <a:extLst>
              <a:ext uri="{FF2B5EF4-FFF2-40B4-BE49-F238E27FC236}">
                <a16:creationId xmlns:a16="http://schemas.microsoft.com/office/drawing/2014/main" id="{E2D16DB0-E335-4F58-A0E4-7C32055012E2}"/>
              </a:ext>
            </a:extLst>
          </p:cNvPr>
          <p:cNvSpPr txBox="1">
            <a:spLocks noChangeArrowheads="1"/>
          </p:cNvSpPr>
          <p:nvPr/>
        </p:nvSpPr>
        <p:spPr bwMode="auto">
          <a:xfrm>
            <a:off x="117475" y="3140075"/>
            <a:ext cx="26670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en-US" sz="3200">
                <a:solidFill>
                  <a:schemeClr val="bg1"/>
                </a:solidFill>
                <a:latin typeface="Arial Black" panose="020B0A04020102020204" pitchFamily="34" charset="0"/>
              </a:rPr>
              <a:t>PROVERBS</a:t>
            </a:r>
          </a:p>
        </p:txBody>
      </p:sp>
      <p:sp>
        <p:nvSpPr>
          <p:cNvPr id="27656" name="Text Box 8">
            <a:extLst>
              <a:ext uri="{FF2B5EF4-FFF2-40B4-BE49-F238E27FC236}">
                <a16:creationId xmlns:a16="http://schemas.microsoft.com/office/drawing/2014/main" id="{94F74B52-4419-4AF9-A0D4-74DB4883773E}"/>
              </a:ext>
            </a:extLst>
          </p:cNvPr>
          <p:cNvSpPr txBox="1">
            <a:spLocks noChangeArrowheads="1"/>
          </p:cNvSpPr>
          <p:nvPr/>
        </p:nvSpPr>
        <p:spPr bwMode="auto">
          <a:xfrm>
            <a:off x="7910513" y="3128963"/>
            <a:ext cx="1109662"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r"/>
            <a:r>
              <a:rPr lang="en-US" altLang="en-US" sz="3200">
                <a:solidFill>
                  <a:schemeClr val="bg1"/>
                </a:solidFill>
                <a:latin typeface="Arial Black" panose="020B0A04020102020204" pitchFamily="34" charset="0"/>
              </a:rPr>
              <a:t>JOB</a:t>
            </a:r>
          </a:p>
        </p:txBody>
      </p:sp>
      <p:sp>
        <p:nvSpPr>
          <p:cNvPr id="27657" name="Text Box 9">
            <a:extLst>
              <a:ext uri="{FF2B5EF4-FFF2-40B4-BE49-F238E27FC236}">
                <a16:creationId xmlns:a16="http://schemas.microsoft.com/office/drawing/2014/main" id="{EB90F711-A9FB-49A3-823E-491D37AF0877}"/>
              </a:ext>
            </a:extLst>
          </p:cNvPr>
          <p:cNvSpPr txBox="1">
            <a:spLocks noChangeArrowheads="1"/>
          </p:cNvSpPr>
          <p:nvPr/>
        </p:nvSpPr>
        <p:spPr bwMode="auto">
          <a:xfrm>
            <a:off x="2224088" y="225425"/>
            <a:ext cx="46736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SONG OF SOLOMON</a:t>
            </a:r>
          </a:p>
        </p:txBody>
      </p:sp>
      <p:sp>
        <p:nvSpPr>
          <p:cNvPr id="27658" name="Text Box 10">
            <a:extLst>
              <a:ext uri="{FF2B5EF4-FFF2-40B4-BE49-F238E27FC236}">
                <a16:creationId xmlns:a16="http://schemas.microsoft.com/office/drawing/2014/main" id="{77F2FA9A-4A95-41E4-A4C4-9E8EC0EFDD2F}"/>
              </a:ext>
            </a:extLst>
          </p:cNvPr>
          <p:cNvSpPr txBox="1">
            <a:spLocks noChangeArrowheads="1"/>
          </p:cNvSpPr>
          <p:nvPr/>
        </p:nvSpPr>
        <p:spPr bwMode="auto">
          <a:xfrm>
            <a:off x="2752725" y="6065838"/>
            <a:ext cx="3617913"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ECCLESIASTES</a:t>
            </a:r>
          </a:p>
        </p:txBody>
      </p:sp>
      <p:sp>
        <p:nvSpPr>
          <p:cNvPr id="27659" name="Text Box 11">
            <a:extLst>
              <a:ext uri="{FF2B5EF4-FFF2-40B4-BE49-F238E27FC236}">
                <a16:creationId xmlns:a16="http://schemas.microsoft.com/office/drawing/2014/main" id="{DC303CE9-433D-4CE8-9A5B-47FB375BD11B}"/>
              </a:ext>
            </a:extLst>
          </p:cNvPr>
          <p:cNvSpPr txBox="1">
            <a:spLocks noChangeArrowheads="1"/>
          </p:cNvSpPr>
          <p:nvPr/>
        </p:nvSpPr>
        <p:spPr bwMode="auto">
          <a:xfrm>
            <a:off x="3544888" y="3133725"/>
            <a:ext cx="2036762"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PSALMS</a:t>
            </a: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nodeType="afterEffect">
                                  <p:stCondLst>
                                    <p:cond delay="0"/>
                                  </p:stCondLst>
                                  <p:childTnLst>
                                    <p:set>
                                      <p:cBhvr>
                                        <p:cTn id="6" dur="1" fill="hold">
                                          <p:stCondLst>
                                            <p:cond delay="0"/>
                                          </p:stCondLst>
                                        </p:cTn>
                                        <p:tgtEl>
                                          <p:spTgt spid="27652"/>
                                        </p:tgtEl>
                                        <p:attrNameLst>
                                          <p:attrName>style.visibility</p:attrName>
                                        </p:attrNameLst>
                                      </p:cBhvr>
                                      <p:to>
                                        <p:strVal val="visible"/>
                                      </p:to>
                                    </p:set>
                                    <p:anim calcmode="lin" valueType="num">
                                      <p:cBhvr>
                                        <p:cTn id="7" dur="3000" fill="hold"/>
                                        <p:tgtEl>
                                          <p:spTgt spid="27652"/>
                                        </p:tgtEl>
                                        <p:attrNameLst>
                                          <p:attrName>ppt_w</p:attrName>
                                        </p:attrNameLst>
                                      </p:cBhvr>
                                      <p:tavLst>
                                        <p:tav tm="0">
                                          <p:val>
                                            <p:fltVal val="0"/>
                                          </p:val>
                                        </p:tav>
                                        <p:tav tm="100000">
                                          <p:val>
                                            <p:strVal val="#ppt_w"/>
                                          </p:val>
                                        </p:tav>
                                      </p:tavLst>
                                    </p:anim>
                                    <p:anim calcmode="lin" valueType="num">
                                      <p:cBhvr>
                                        <p:cTn id="8" dur="3000" fill="hold"/>
                                        <p:tgtEl>
                                          <p:spTgt spid="27652"/>
                                        </p:tgtEl>
                                        <p:attrNameLst>
                                          <p:attrName>ppt_h</p:attrName>
                                        </p:attrNameLst>
                                      </p:cBhvr>
                                      <p:tavLst>
                                        <p:tav tm="0">
                                          <p:val>
                                            <p:fltVal val="0"/>
                                          </p:val>
                                        </p:tav>
                                        <p:tav tm="100000">
                                          <p:val>
                                            <p:strVal val="#ppt_h"/>
                                          </p:val>
                                        </p:tav>
                                      </p:tavLst>
                                    </p:anim>
                                    <p:anim calcmode="lin" valueType="num">
                                      <p:cBhvr>
                                        <p:cTn id="9" dur="3000" fill="hold"/>
                                        <p:tgtEl>
                                          <p:spTgt spid="27652"/>
                                        </p:tgtEl>
                                        <p:attrNameLst>
                                          <p:attrName>ppt_x</p:attrName>
                                        </p:attrNameLst>
                                      </p:cBhvr>
                                      <p:tavLst>
                                        <p:tav tm="0">
                                          <p:val>
                                            <p:fltVal val="0.5"/>
                                          </p:val>
                                        </p:tav>
                                        <p:tav tm="100000">
                                          <p:val>
                                            <p:strVal val="#ppt_x"/>
                                          </p:val>
                                        </p:tav>
                                      </p:tavLst>
                                    </p:anim>
                                    <p:anim calcmode="lin" valueType="num">
                                      <p:cBhvr>
                                        <p:cTn id="10" dur="3000" fill="hold"/>
                                        <p:tgtEl>
                                          <p:spTgt spid="27652"/>
                                        </p:tgtEl>
                                        <p:attrNameLst>
                                          <p:attrName>ppt_y</p:attrName>
                                        </p:attrNameLst>
                                      </p:cBhvr>
                                      <p:tavLst>
                                        <p:tav tm="0">
                                          <p:val>
                                            <p:fltVal val="0.5"/>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7" presetClass="entr" presetSubtype="10" fill="hold" grpId="0" nodeType="clickEffect">
                                  <p:stCondLst>
                                    <p:cond delay="0"/>
                                  </p:stCondLst>
                                  <p:childTnLst>
                                    <p:set>
                                      <p:cBhvr>
                                        <p:cTn id="14" dur="1" fill="hold">
                                          <p:stCondLst>
                                            <p:cond delay="0"/>
                                          </p:stCondLst>
                                        </p:cTn>
                                        <p:tgtEl>
                                          <p:spTgt spid="27659"/>
                                        </p:tgtEl>
                                        <p:attrNameLst>
                                          <p:attrName>style.visibility</p:attrName>
                                        </p:attrNameLst>
                                      </p:cBhvr>
                                      <p:to>
                                        <p:strVal val="visible"/>
                                      </p:to>
                                    </p:set>
                                    <p:anim calcmode="lin" valueType="num">
                                      <p:cBhvr>
                                        <p:cTn id="15" dur="2000" fill="hold"/>
                                        <p:tgtEl>
                                          <p:spTgt spid="27659"/>
                                        </p:tgtEl>
                                        <p:attrNameLst>
                                          <p:attrName>ppt_w</p:attrName>
                                        </p:attrNameLst>
                                      </p:cBhvr>
                                      <p:tavLst>
                                        <p:tav tm="0">
                                          <p:val>
                                            <p:fltVal val="0"/>
                                          </p:val>
                                        </p:tav>
                                        <p:tav tm="100000">
                                          <p:val>
                                            <p:strVal val="#ppt_w"/>
                                          </p:val>
                                        </p:tav>
                                      </p:tavLst>
                                    </p:anim>
                                    <p:anim calcmode="lin" valueType="num">
                                      <p:cBhvr>
                                        <p:cTn id="16" dur="2000" fill="hold"/>
                                        <p:tgtEl>
                                          <p:spTgt spid="2765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j0227568">
            <a:extLst>
              <a:ext uri="{FF2B5EF4-FFF2-40B4-BE49-F238E27FC236}">
                <a16:creationId xmlns:a16="http://schemas.microsoft.com/office/drawing/2014/main" id="{4B9A39FB-7CAA-4166-85BB-700D929A86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Text Box 3">
            <a:extLst>
              <a:ext uri="{FF2B5EF4-FFF2-40B4-BE49-F238E27FC236}">
                <a16:creationId xmlns:a16="http://schemas.microsoft.com/office/drawing/2014/main" id="{4C620988-A2B9-45C2-B136-22A457AA2571}"/>
              </a:ext>
            </a:extLst>
          </p:cNvPr>
          <p:cNvSpPr txBox="1">
            <a:spLocks noChangeArrowheads="1"/>
          </p:cNvSpPr>
          <p:nvPr/>
        </p:nvSpPr>
        <p:spPr bwMode="auto">
          <a:xfrm>
            <a:off x="422275" y="247650"/>
            <a:ext cx="8353425" cy="161290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8000">
                <a:solidFill>
                  <a:srgbClr val="FFFFFF"/>
                </a:solidFill>
                <a:latin typeface="Franklin Gothic Heavy" panose="020B0903020102020204" pitchFamily="34" charset="0"/>
              </a:rPr>
              <a:t>Ecclesiastes</a:t>
            </a:r>
            <a:endParaRPr lang="en-US" altLang="en-US" sz="3600"/>
          </a:p>
        </p:txBody>
      </p:sp>
      <p:sp>
        <p:nvSpPr>
          <p:cNvPr id="23556" name="Text Box 4">
            <a:extLst>
              <a:ext uri="{FF2B5EF4-FFF2-40B4-BE49-F238E27FC236}">
                <a16:creationId xmlns:a16="http://schemas.microsoft.com/office/drawing/2014/main" id="{99A00755-AC3D-4161-812C-B019B1982698}"/>
              </a:ext>
            </a:extLst>
          </p:cNvPr>
          <p:cNvSpPr txBox="1">
            <a:spLocks noChangeArrowheads="1"/>
          </p:cNvSpPr>
          <p:nvPr/>
        </p:nvSpPr>
        <p:spPr bwMode="auto">
          <a:xfrm>
            <a:off x="209550" y="2982913"/>
            <a:ext cx="8464550" cy="1677987"/>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lnSpc>
                <a:spcPct val="70000"/>
              </a:lnSpc>
            </a:pPr>
            <a:r>
              <a:rPr lang="en-US" altLang="en-US" sz="12400">
                <a:solidFill>
                  <a:srgbClr val="FFFFFF"/>
                </a:solidFill>
                <a:latin typeface="Franklin Gothic Heavy" panose="020B0903020102020204" pitchFamily="34" charset="0"/>
              </a:rPr>
              <a:t>What’s The Point?</a:t>
            </a:r>
            <a:endParaRPr lang="en-US" altLang="en-US" sz="1240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23555"/>
                                        </p:tgtEl>
                                        <p:attrNameLst>
                                          <p:attrName>style.visibility</p:attrName>
                                        </p:attrNameLst>
                                      </p:cBhvr>
                                      <p:to>
                                        <p:strVal val="visible"/>
                                      </p:to>
                                    </p:set>
                                    <p:anim calcmode="lin" valueType="num">
                                      <p:cBhvr>
                                        <p:cTn id="7" dur="2000" fill="hold"/>
                                        <p:tgtEl>
                                          <p:spTgt spid="23555"/>
                                        </p:tgtEl>
                                        <p:attrNameLst>
                                          <p:attrName>ppt_x</p:attrName>
                                        </p:attrNameLst>
                                      </p:cBhvr>
                                      <p:tavLst>
                                        <p:tav tm="0">
                                          <p:val>
                                            <p:strVal val="#ppt_x-#ppt_w/2"/>
                                          </p:val>
                                        </p:tav>
                                        <p:tav tm="100000">
                                          <p:val>
                                            <p:strVal val="#ppt_x"/>
                                          </p:val>
                                        </p:tav>
                                      </p:tavLst>
                                    </p:anim>
                                    <p:anim calcmode="lin" valueType="num">
                                      <p:cBhvr>
                                        <p:cTn id="8" dur="2000" fill="hold"/>
                                        <p:tgtEl>
                                          <p:spTgt spid="23555"/>
                                        </p:tgtEl>
                                        <p:attrNameLst>
                                          <p:attrName>ppt_y</p:attrName>
                                        </p:attrNameLst>
                                      </p:cBhvr>
                                      <p:tavLst>
                                        <p:tav tm="0">
                                          <p:val>
                                            <p:strVal val="#ppt_y"/>
                                          </p:val>
                                        </p:tav>
                                        <p:tav tm="100000">
                                          <p:val>
                                            <p:strVal val="#ppt_y"/>
                                          </p:val>
                                        </p:tav>
                                      </p:tavLst>
                                    </p:anim>
                                    <p:anim calcmode="lin" valueType="num">
                                      <p:cBhvr>
                                        <p:cTn id="9" dur="2000" fill="hold"/>
                                        <p:tgtEl>
                                          <p:spTgt spid="23555"/>
                                        </p:tgtEl>
                                        <p:attrNameLst>
                                          <p:attrName>ppt_w</p:attrName>
                                        </p:attrNameLst>
                                      </p:cBhvr>
                                      <p:tavLst>
                                        <p:tav tm="0">
                                          <p:val>
                                            <p:fltVal val="0"/>
                                          </p:val>
                                        </p:tav>
                                        <p:tav tm="100000">
                                          <p:val>
                                            <p:strVal val="#ppt_w"/>
                                          </p:val>
                                        </p:tav>
                                      </p:tavLst>
                                    </p:anim>
                                    <p:anim calcmode="lin" valueType="num">
                                      <p:cBhvr>
                                        <p:cTn id="10" dur="2000" fill="hold"/>
                                        <p:tgtEl>
                                          <p:spTgt spid="23555"/>
                                        </p:tgtEl>
                                        <p:attrNameLst>
                                          <p:attrName>ppt_h</p:attrName>
                                        </p:attrNameLst>
                                      </p:cBhvr>
                                      <p:tavLst>
                                        <p:tav tm="0">
                                          <p:val>
                                            <p:strVal val="#ppt_h"/>
                                          </p:val>
                                        </p:tav>
                                        <p:tav tm="100000">
                                          <p:val>
                                            <p:strVal val="#ppt_h"/>
                                          </p:val>
                                        </p:tav>
                                      </p:tavLst>
                                    </p:anim>
                                  </p:childTnLst>
                                </p:cTn>
                              </p:par>
                            </p:childTnLst>
                          </p:cTn>
                        </p:par>
                        <p:par>
                          <p:cTn id="11" fill="hold" nodeType="afterGroup">
                            <p:stCondLst>
                              <p:cond delay="2000"/>
                            </p:stCondLst>
                            <p:childTnLst>
                              <p:par>
                                <p:cTn id="12" presetID="17" presetClass="entr" presetSubtype="2" fill="hold" grpId="0" nodeType="afterEffect">
                                  <p:stCondLst>
                                    <p:cond delay="0"/>
                                  </p:stCondLst>
                                  <p:childTnLst>
                                    <p:set>
                                      <p:cBhvr>
                                        <p:cTn id="13" dur="1" fill="hold">
                                          <p:stCondLst>
                                            <p:cond delay="0"/>
                                          </p:stCondLst>
                                        </p:cTn>
                                        <p:tgtEl>
                                          <p:spTgt spid="23556"/>
                                        </p:tgtEl>
                                        <p:attrNameLst>
                                          <p:attrName>style.visibility</p:attrName>
                                        </p:attrNameLst>
                                      </p:cBhvr>
                                      <p:to>
                                        <p:strVal val="visible"/>
                                      </p:to>
                                    </p:set>
                                    <p:anim calcmode="lin" valueType="num">
                                      <p:cBhvr>
                                        <p:cTn id="14" dur="2000" fill="hold"/>
                                        <p:tgtEl>
                                          <p:spTgt spid="23556"/>
                                        </p:tgtEl>
                                        <p:attrNameLst>
                                          <p:attrName>ppt_x</p:attrName>
                                        </p:attrNameLst>
                                      </p:cBhvr>
                                      <p:tavLst>
                                        <p:tav tm="0">
                                          <p:val>
                                            <p:strVal val="#ppt_x+#ppt_w/2"/>
                                          </p:val>
                                        </p:tav>
                                        <p:tav tm="100000">
                                          <p:val>
                                            <p:strVal val="#ppt_x"/>
                                          </p:val>
                                        </p:tav>
                                      </p:tavLst>
                                    </p:anim>
                                    <p:anim calcmode="lin" valueType="num">
                                      <p:cBhvr>
                                        <p:cTn id="15" dur="2000" fill="hold"/>
                                        <p:tgtEl>
                                          <p:spTgt spid="23556"/>
                                        </p:tgtEl>
                                        <p:attrNameLst>
                                          <p:attrName>ppt_y</p:attrName>
                                        </p:attrNameLst>
                                      </p:cBhvr>
                                      <p:tavLst>
                                        <p:tav tm="0">
                                          <p:val>
                                            <p:strVal val="#ppt_y"/>
                                          </p:val>
                                        </p:tav>
                                        <p:tav tm="100000">
                                          <p:val>
                                            <p:strVal val="#ppt_y"/>
                                          </p:val>
                                        </p:tav>
                                      </p:tavLst>
                                    </p:anim>
                                    <p:anim calcmode="lin" valueType="num">
                                      <p:cBhvr>
                                        <p:cTn id="16" dur="2000" fill="hold"/>
                                        <p:tgtEl>
                                          <p:spTgt spid="23556"/>
                                        </p:tgtEl>
                                        <p:attrNameLst>
                                          <p:attrName>ppt_w</p:attrName>
                                        </p:attrNameLst>
                                      </p:cBhvr>
                                      <p:tavLst>
                                        <p:tav tm="0">
                                          <p:val>
                                            <p:fltVal val="0"/>
                                          </p:val>
                                        </p:tav>
                                        <p:tav tm="100000">
                                          <p:val>
                                            <p:strVal val="#ppt_w"/>
                                          </p:val>
                                        </p:tav>
                                      </p:tavLst>
                                    </p:anim>
                                    <p:anim calcmode="lin" valueType="num">
                                      <p:cBhvr>
                                        <p:cTn id="17" dur="2000" fill="hold"/>
                                        <p:tgtEl>
                                          <p:spTgt spid="2355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p:bldP spid="2355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29698" name="Text Box 2">
            <a:extLst>
              <a:ext uri="{FF2B5EF4-FFF2-40B4-BE49-F238E27FC236}">
                <a16:creationId xmlns:a16="http://schemas.microsoft.com/office/drawing/2014/main" id="{860D3E52-B0A6-49E2-8916-9F021DD2B3D8}"/>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Ecclesiastes 1:1-3 (KJV)</a:t>
            </a:r>
          </a:p>
        </p:txBody>
      </p:sp>
      <p:sp>
        <p:nvSpPr>
          <p:cNvPr id="29699" name="Text Box 3">
            <a:extLst>
              <a:ext uri="{FF2B5EF4-FFF2-40B4-BE49-F238E27FC236}">
                <a16:creationId xmlns:a16="http://schemas.microsoft.com/office/drawing/2014/main" id="{8E7DB24D-D1FC-4969-8F6A-4DE1A438A81A}"/>
              </a:ext>
            </a:extLst>
          </p:cNvPr>
          <p:cNvSpPr txBox="1">
            <a:spLocks noChangeArrowheads="1"/>
          </p:cNvSpPr>
          <p:nvPr/>
        </p:nvSpPr>
        <p:spPr bwMode="auto">
          <a:xfrm>
            <a:off x="328613" y="1387475"/>
            <a:ext cx="8501062" cy="478155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400"/>
              <a:t>The words of the Preacher, the son of David, king in Jerusalem. Vanity of vanities, saith the Preacher, vanity of vanities; all is vanity. What profit hath a man of all his labour which he taketh under the sun?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9698"/>
                                        </p:tgtEl>
                                        <p:attrNameLst>
                                          <p:attrName>style.visibility</p:attrName>
                                        </p:attrNameLst>
                                      </p:cBhvr>
                                      <p:to>
                                        <p:strVal val="visible"/>
                                      </p:to>
                                    </p:set>
                                    <p:anim calcmode="lin" valueType="num">
                                      <p:cBhvr>
                                        <p:cTn id="7" dur="500" fill="hold"/>
                                        <p:tgtEl>
                                          <p:spTgt spid="2969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9698"/>
                                        </p:tgtEl>
                                        <p:attrNameLst>
                                          <p:attrName>ppt_y</p:attrName>
                                        </p:attrNameLst>
                                      </p:cBhvr>
                                      <p:tavLst>
                                        <p:tav tm="0">
                                          <p:val>
                                            <p:strVal val="#ppt_y"/>
                                          </p:val>
                                        </p:tav>
                                        <p:tav tm="100000">
                                          <p:val>
                                            <p:strVal val="#ppt_y"/>
                                          </p:val>
                                        </p:tav>
                                      </p:tavLst>
                                    </p:anim>
                                    <p:anim calcmode="lin" valueType="num">
                                      <p:cBhvr>
                                        <p:cTn id="9" dur="500" fill="hold"/>
                                        <p:tgtEl>
                                          <p:spTgt spid="2969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969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9698"/>
                                        </p:tgtEl>
                                      </p:cBhvr>
                                    </p:animEffect>
                                  </p:childTnLst>
                                </p:cTn>
                              </p:par>
                            </p:childTnLst>
                          </p:cTn>
                        </p:par>
                        <p:par>
                          <p:cTn id="12" fill="hold" nodeType="afterGroup">
                            <p:stCondLst>
                              <p:cond delay="1550"/>
                            </p:stCondLst>
                            <p:childTnLst>
                              <p:par>
                                <p:cTn id="13" presetID="52" presetClass="entr" presetSubtype="0" fill="hold" grpId="0" nodeType="afterEffect">
                                  <p:stCondLst>
                                    <p:cond delay="0"/>
                                  </p:stCondLst>
                                  <p:childTnLst>
                                    <p:set>
                                      <p:cBhvr>
                                        <p:cTn id="14" dur="1" fill="hold">
                                          <p:stCondLst>
                                            <p:cond delay="0"/>
                                          </p:stCondLst>
                                        </p:cTn>
                                        <p:tgtEl>
                                          <p:spTgt spid="29699"/>
                                        </p:tgtEl>
                                        <p:attrNameLst>
                                          <p:attrName>style.visibility</p:attrName>
                                        </p:attrNameLst>
                                      </p:cBhvr>
                                      <p:to>
                                        <p:strVal val="visible"/>
                                      </p:to>
                                    </p:set>
                                    <p:animScale>
                                      <p:cBhvr>
                                        <p:cTn id="15" dur="1000" decel="50000" fill="hold">
                                          <p:stCondLst>
                                            <p:cond delay="0"/>
                                          </p:stCondLst>
                                        </p:cTn>
                                        <p:tgtEl>
                                          <p:spTgt spid="2969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29699"/>
                                        </p:tgtEl>
                                        <p:attrNameLst>
                                          <p:attrName>ppt_x</p:attrName>
                                          <p:attrName>ppt_y</p:attrName>
                                        </p:attrNameLst>
                                      </p:cBhvr>
                                    </p:animMotion>
                                    <p:animEffect transition="in" filter="fade">
                                      <p:cBhvr>
                                        <p:cTn id="17" dur="1000"/>
                                        <p:tgtEl>
                                          <p:spTgt spid="296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utoUpdateAnimBg="0"/>
      <p:bldP spid="29699"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31746" name="Text Box 2">
            <a:extLst>
              <a:ext uri="{FF2B5EF4-FFF2-40B4-BE49-F238E27FC236}">
                <a16:creationId xmlns:a16="http://schemas.microsoft.com/office/drawing/2014/main" id="{0BFE13B2-7490-4170-BA39-76351E79E36C}"/>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Ecclesiastes 1:12-18 (NLT)</a:t>
            </a:r>
          </a:p>
        </p:txBody>
      </p:sp>
      <p:sp>
        <p:nvSpPr>
          <p:cNvPr id="31747" name="Text Box 3">
            <a:extLst>
              <a:ext uri="{FF2B5EF4-FFF2-40B4-BE49-F238E27FC236}">
                <a16:creationId xmlns:a16="http://schemas.microsoft.com/office/drawing/2014/main" id="{0A1EE58F-91B9-4371-AADB-3381033D0E56}"/>
              </a:ext>
            </a:extLst>
          </p:cNvPr>
          <p:cNvSpPr txBox="1">
            <a:spLocks noChangeArrowheads="1"/>
          </p:cNvSpPr>
          <p:nvPr/>
        </p:nvSpPr>
        <p:spPr bwMode="auto">
          <a:xfrm>
            <a:off x="328613" y="1387475"/>
            <a:ext cx="8501062" cy="483870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2400"/>
              <a:t>I, the Teacher, was king of Israel, and I lived in Jerusalem. I devoted myself to search for understanding and to explore by wisdom everything being done in the world. I soon discovered that God has dealt a tragic existence to the human race. Everything under the sun is meaningless, like chasing the wind. What is wrong cannot be righted. What is missing cannot be recovered. I said to myself, "Look, I am wiser than any of the kings who ruled in Jerusalem before me. I have greater wisdom and knowledge than any of them." So I worked hard to distinguish wisdom from foolishness. But now I realize that even this was like chasing the wind. For the greater my wisdom, the greater my grief. To increase knowledge only increases sorrow.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1746"/>
                                        </p:tgtEl>
                                        <p:attrNameLst>
                                          <p:attrName>style.visibility</p:attrName>
                                        </p:attrNameLst>
                                      </p:cBhvr>
                                      <p:to>
                                        <p:strVal val="visible"/>
                                      </p:to>
                                    </p:set>
                                    <p:anim calcmode="lin" valueType="num">
                                      <p:cBhvr>
                                        <p:cTn id="7" dur="500" fill="hold"/>
                                        <p:tgtEl>
                                          <p:spTgt spid="3174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746"/>
                                        </p:tgtEl>
                                        <p:attrNameLst>
                                          <p:attrName>ppt_y</p:attrName>
                                        </p:attrNameLst>
                                      </p:cBhvr>
                                      <p:tavLst>
                                        <p:tav tm="0">
                                          <p:val>
                                            <p:strVal val="#ppt_y"/>
                                          </p:val>
                                        </p:tav>
                                        <p:tav tm="100000">
                                          <p:val>
                                            <p:strVal val="#ppt_y"/>
                                          </p:val>
                                        </p:tav>
                                      </p:tavLst>
                                    </p:anim>
                                    <p:anim calcmode="lin" valueType="num">
                                      <p:cBhvr>
                                        <p:cTn id="9" dur="500" fill="hold"/>
                                        <p:tgtEl>
                                          <p:spTgt spid="3174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74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746"/>
                                        </p:tgtEl>
                                      </p:cBhvr>
                                    </p:animEffect>
                                  </p:childTnLst>
                                </p:cTn>
                              </p:par>
                            </p:childTnLst>
                          </p:cTn>
                        </p:par>
                        <p:par>
                          <p:cTn id="12" fill="hold" nodeType="afterGroup">
                            <p:stCondLst>
                              <p:cond delay="1650"/>
                            </p:stCondLst>
                            <p:childTnLst>
                              <p:par>
                                <p:cTn id="13" presetID="52" presetClass="entr" presetSubtype="0" fill="hold" grpId="0" nodeType="afterEffect">
                                  <p:stCondLst>
                                    <p:cond delay="0"/>
                                  </p:stCondLst>
                                  <p:childTnLst>
                                    <p:set>
                                      <p:cBhvr>
                                        <p:cTn id="14" dur="1" fill="hold">
                                          <p:stCondLst>
                                            <p:cond delay="0"/>
                                          </p:stCondLst>
                                        </p:cTn>
                                        <p:tgtEl>
                                          <p:spTgt spid="31747"/>
                                        </p:tgtEl>
                                        <p:attrNameLst>
                                          <p:attrName>style.visibility</p:attrName>
                                        </p:attrNameLst>
                                      </p:cBhvr>
                                      <p:to>
                                        <p:strVal val="visible"/>
                                      </p:to>
                                    </p:set>
                                    <p:animScale>
                                      <p:cBhvr>
                                        <p:cTn id="15" dur="1000" decel="50000" fill="hold">
                                          <p:stCondLst>
                                            <p:cond delay="0"/>
                                          </p:stCondLst>
                                        </p:cTn>
                                        <p:tgtEl>
                                          <p:spTgt spid="317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1747"/>
                                        </p:tgtEl>
                                        <p:attrNameLst>
                                          <p:attrName>ppt_x</p:attrName>
                                          <p:attrName>ppt_y</p:attrName>
                                        </p:attrNameLst>
                                      </p:cBhvr>
                                    </p:animMotion>
                                    <p:animEffect transition="in" filter="fade">
                                      <p:cBhvr>
                                        <p:cTn id="17" dur="1000"/>
                                        <p:tgtEl>
                                          <p:spTgt spid="317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autoUpdateAnimBg="0"/>
      <p:bldP spid="31747" grpId="0" autoUpdateAnimBg="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601</TotalTime>
  <Words>1476</Words>
  <Application>Microsoft Office PowerPoint</Application>
  <PresentationFormat>On-screen Show (4:3)</PresentationFormat>
  <Paragraphs>191</Paragraphs>
  <Slides>39</Slides>
  <Notes>39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39</vt:i4>
      </vt:variant>
    </vt:vector>
  </HeadingPairs>
  <TitlesOfParts>
    <vt:vector size="45" baseType="lpstr">
      <vt:lpstr>Arial</vt:lpstr>
      <vt:lpstr>Franklin Gothic Heavy</vt:lpstr>
      <vt:lpstr>Arial Black</vt:lpstr>
      <vt:lpstr>Tahoma</vt:lpstr>
      <vt:lpstr>Times New Roman</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First Church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Raymond Woodward</dc:creator>
  <cp:lastModifiedBy>GM Intern1</cp:lastModifiedBy>
  <cp:revision>16</cp:revision>
  <dcterms:created xsi:type="dcterms:W3CDTF">2006-02-01T14:41:24Z</dcterms:created>
  <dcterms:modified xsi:type="dcterms:W3CDTF">2018-05-09T18:42:28Z</dcterms:modified>
</cp:coreProperties>
</file>