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7"/>
  </p:notesMasterIdLst>
  <p:sldIdLst>
    <p:sldId id="259" r:id="rId2"/>
    <p:sldId id="256" r:id="rId3"/>
    <p:sldId id="258" r:id="rId4"/>
    <p:sldId id="257" r:id="rId5"/>
    <p:sldId id="267" r:id="rId6"/>
    <p:sldId id="268" r:id="rId7"/>
    <p:sldId id="266" r:id="rId8"/>
    <p:sldId id="269" r:id="rId9"/>
    <p:sldId id="270" r:id="rId10"/>
    <p:sldId id="271" r:id="rId11"/>
    <p:sldId id="272" r:id="rId12"/>
    <p:sldId id="273" r:id="rId13"/>
    <p:sldId id="274" r:id="rId14"/>
    <p:sldId id="275" r:id="rId15"/>
    <p:sldId id="276" r:id="rId16"/>
    <p:sldId id="277" r:id="rId17"/>
    <p:sldId id="278" r:id="rId18"/>
    <p:sldId id="279" r:id="rId19"/>
    <p:sldId id="280" r:id="rId20"/>
    <p:sldId id="281" r:id="rId21"/>
    <p:sldId id="282" r:id="rId22"/>
    <p:sldId id="283" r:id="rId23"/>
    <p:sldId id="284" r:id="rId24"/>
    <p:sldId id="285" r:id="rId25"/>
    <p:sldId id="286" r:id="rId26"/>
    <p:sldId id="287" r:id="rId27"/>
    <p:sldId id="288" r:id="rId28"/>
    <p:sldId id="292" r:id="rId29"/>
    <p:sldId id="289" r:id="rId30"/>
    <p:sldId id="290" r:id="rId31"/>
    <p:sldId id="293" r:id="rId32"/>
    <p:sldId id="291" r:id="rId33"/>
    <p:sldId id="294" r:id="rId34"/>
    <p:sldId id="295" r:id="rId35"/>
    <p:sldId id="265" r:id="rId36"/>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80808"/>
    <a:srgbClr val="FFFF99"/>
    <a:srgbClr val="FFFF00"/>
    <a:srgbClr val="003300"/>
    <a:srgbClr val="66FF99"/>
    <a:srgbClr val="000066"/>
    <a:srgbClr val="3333FF"/>
    <a:srgbClr val="FF996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6901" autoAdjust="0"/>
    <p:restoredTop sz="94660"/>
  </p:normalViewPr>
  <p:slideViewPr>
    <p:cSldViewPr snapToGrid="0">
      <p:cViewPr varScale="1">
        <p:scale>
          <a:sx n="72" d="100"/>
          <a:sy n="72" d="100"/>
        </p:scale>
        <p:origin x="1878" y="54"/>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microsoft.com/office/2015/10/relationships/revisionInfo" Target="revisionInfo.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notesMaster" Target="notesMasters/notesMaster1.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290" name="Rectangle 2">
            <a:extLst>
              <a:ext uri="{FF2B5EF4-FFF2-40B4-BE49-F238E27FC236}">
                <a16:creationId xmlns:a16="http://schemas.microsoft.com/office/drawing/2014/main" id="{441320EE-5E80-4F06-B32B-FB6F06E5E6CE}"/>
              </a:ext>
            </a:extLst>
          </p:cNvPr>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200"/>
            </a:lvl1pPr>
          </a:lstStyle>
          <a:p>
            <a:endParaRPr lang="en-US" altLang="en-US"/>
          </a:p>
        </p:txBody>
      </p:sp>
      <p:sp>
        <p:nvSpPr>
          <p:cNvPr id="12291" name="Rectangle 3">
            <a:extLst>
              <a:ext uri="{FF2B5EF4-FFF2-40B4-BE49-F238E27FC236}">
                <a16:creationId xmlns:a16="http://schemas.microsoft.com/office/drawing/2014/main" id="{C3BF0691-D789-49DE-8774-75C15B26F30F}"/>
              </a:ext>
            </a:extLst>
          </p:cNvPr>
          <p:cNvSpPr>
            <a:spLocks noGrp="1" noChangeArrowheads="1"/>
          </p:cNvSpPr>
          <p:nvPr>
            <p:ph type="dt" idx="1"/>
          </p:nvPr>
        </p:nvSpPr>
        <p:spPr bwMode="auto">
          <a:xfrm>
            <a:off x="3884613"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a:lvl1pPr>
          </a:lstStyle>
          <a:p>
            <a:endParaRPr lang="en-US" altLang="en-US"/>
          </a:p>
        </p:txBody>
      </p:sp>
      <p:sp>
        <p:nvSpPr>
          <p:cNvPr id="12292" name="Rectangle 4">
            <a:extLst>
              <a:ext uri="{FF2B5EF4-FFF2-40B4-BE49-F238E27FC236}">
                <a16:creationId xmlns:a16="http://schemas.microsoft.com/office/drawing/2014/main" id="{4A695E1A-A3AB-45D3-A0CF-F4D341EBFBC2}"/>
              </a:ext>
            </a:extLst>
          </p:cNvPr>
          <p:cNvSpPr>
            <a:spLocks noRo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12293" name="Rectangle 5">
            <a:extLst>
              <a:ext uri="{FF2B5EF4-FFF2-40B4-BE49-F238E27FC236}">
                <a16:creationId xmlns:a16="http://schemas.microsoft.com/office/drawing/2014/main" id="{C28FAB3A-0D7B-4FA6-9A45-D5BBC89C852D}"/>
              </a:ext>
            </a:extLst>
          </p:cNvPr>
          <p:cNvSpPr>
            <a:spLocks noGrp="1" noChangeArrowheads="1"/>
          </p:cNvSpPr>
          <p:nvPr>
            <p:ph type="body" sz="quarter" idx="3"/>
          </p:nvPr>
        </p:nvSpPr>
        <p:spPr bwMode="auto">
          <a:xfrm>
            <a:off x="685800" y="4343400"/>
            <a:ext cx="5486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12294" name="Rectangle 6">
            <a:extLst>
              <a:ext uri="{FF2B5EF4-FFF2-40B4-BE49-F238E27FC236}">
                <a16:creationId xmlns:a16="http://schemas.microsoft.com/office/drawing/2014/main" id="{43905B0A-1058-466F-8D4E-F3E9CF07C31D}"/>
              </a:ext>
            </a:extLst>
          </p:cNvPr>
          <p:cNvSpPr>
            <a:spLocks noGrp="1" noChangeArrowheads="1"/>
          </p:cNvSpPr>
          <p:nvPr>
            <p:ph type="ftr" sz="quarter" idx="4"/>
          </p:nvPr>
        </p:nvSpPr>
        <p:spPr bwMode="auto">
          <a:xfrm>
            <a:off x="0"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200"/>
            </a:lvl1pPr>
          </a:lstStyle>
          <a:p>
            <a:endParaRPr lang="en-US" altLang="en-US"/>
          </a:p>
        </p:txBody>
      </p:sp>
      <p:sp>
        <p:nvSpPr>
          <p:cNvPr id="12295" name="Rectangle 7">
            <a:extLst>
              <a:ext uri="{FF2B5EF4-FFF2-40B4-BE49-F238E27FC236}">
                <a16:creationId xmlns:a16="http://schemas.microsoft.com/office/drawing/2014/main" id="{82B8E69B-C326-4268-9929-5ED1A19E2713}"/>
              </a:ext>
            </a:extLst>
          </p:cNvPr>
          <p:cNvSpPr>
            <a:spLocks noGrp="1" noChangeArrowheads="1"/>
          </p:cNvSpPr>
          <p:nvPr>
            <p:ph type="sldNum" sz="quarter" idx="5"/>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a:lvl1pPr>
          </a:lstStyle>
          <a:p>
            <a:fld id="{0D3B6C67-2A7B-4180-9F92-36156CAF5D65}" type="slidenum">
              <a:rPr lang="en-US" altLang="en-US"/>
              <a:pPr/>
              <a:t>‹#›</a:t>
            </a:fld>
            <a:endParaRPr lang="en-US"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panose="020B0604020202020204" pitchFamily="34" charset="0"/>
        <a:ea typeface="+mn-ea"/>
        <a:cs typeface="Arial" panose="020B0604020202020204" pitchFamily="34" charset="0"/>
      </a:defRPr>
    </a:lvl1pPr>
    <a:lvl2pPr marL="457200" algn="l" rtl="0" fontAlgn="base">
      <a:spcBef>
        <a:spcPct val="30000"/>
      </a:spcBef>
      <a:spcAft>
        <a:spcPct val="0"/>
      </a:spcAft>
      <a:defRPr sz="1200" kern="1200">
        <a:solidFill>
          <a:schemeClr val="tx1"/>
        </a:solidFill>
        <a:latin typeface="Arial" panose="020B0604020202020204" pitchFamily="34" charset="0"/>
        <a:ea typeface="+mn-ea"/>
        <a:cs typeface="Arial" panose="020B0604020202020204" pitchFamily="34" charset="0"/>
      </a:defRPr>
    </a:lvl2pPr>
    <a:lvl3pPr marL="914400" algn="l" rtl="0" fontAlgn="base">
      <a:spcBef>
        <a:spcPct val="30000"/>
      </a:spcBef>
      <a:spcAft>
        <a:spcPct val="0"/>
      </a:spcAft>
      <a:defRPr sz="1200" kern="1200">
        <a:solidFill>
          <a:schemeClr val="tx1"/>
        </a:solidFill>
        <a:latin typeface="Arial" panose="020B0604020202020204" pitchFamily="34" charset="0"/>
        <a:ea typeface="+mn-ea"/>
        <a:cs typeface="Arial" panose="020B0604020202020204" pitchFamily="34" charset="0"/>
      </a:defRPr>
    </a:lvl3pPr>
    <a:lvl4pPr marL="1371600" algn="l" rtl="0" fontAlgn="base">
      <a:spcBef>
        <a:spcPct val="30000"/>
      </a:spcBef>
      <a:spcAft>
        <a:spcPct val="0"/>
      </a:spcAft>
      <a:defRPr sz="1200" kern="1200">
        <a:solidFill>
          <a:schemeClr val="tx1"/>
        </a:solidFill>
        <a:latin typeface="Arial" panose="020B0604020202020204" pitchFamily="34" charset="0"/>
        <a:ea typeface="+mn-ea"/>
        <a:cs typeface="Arial" panose="020B0604020202020204" pitchFamily="34" charset="0"/>
      </a:defRPr>
    </a:lvl4pPr>
    <a:lvl5pPr marL="1828800" algn="l" rtl="0" fontAlgn="base">
      <a:spcBef>
        <a:spcPct val="30000"/>
      </a:spcBef>
      <a:spcAft>
        <a:spcPct val="0"/>
      </a:spcAft>
      <a:defRPr sz="1200" kern="1200">
        <a:solidFill>
          <a:schemeClr val="tx1"/>
        </a:solidFill>
        <a:latin typeface="Arial" panose="020B0604020202020204" pitchFamily="34" charset="0"/>
        <a:ea typeface="+mn-ea"/>
        <a:cs typeface="Arial" panose="020B0604020202020204" pitchFamily="34"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54AAA4D8-2031-4420-B057-826178F30EAB}"/>
              </a:ext>
            </a:extLst>
          </p:cNvPr>
          <p:cNvSpPr>
            <a:spLocks noGrp="1" noChangeArrowheads="1"/>
          </p:cNvSpPr>
          <p:nvPr>
            <p:ph type="sldNum" sz="quarter" idx="5"/>
          </p:nvPr>
        </p:nvSpPr>
        <p:spPr>
          <a:ln/>
        </p:spPr>
        <p:txBody>
          <a:bodyPr/>
          <a:lstStyle/>
          <a:p>
            <a:fld id="{5AED61E1-5842-4035-AB19-F52504E9D71F}" type="slidenum">
              <a:rPr lang="en-US" altLang="en-US"/>
              <a:pPr/>
              <a:t>1</a:t>
            </a:fld>
            <a:endParaRPr lang="en-US" altLang="en-US"/>
          </a:p>
        </p:txBody>
      </p:sp>
      <p:sp>
        <p:nvSpPr>
          <p:cNvPr id="16386" name="Rectangle 2">
            <a:extLst>
              <a:ext uri="{FF2B5EF4-FFF2-40B4-BE49-F238E27FC236}">
                <a16:creationId xmlns:a16="http://schemas.microsoft.com/office/drawing/2014/main" id="{02D67751-187B-4566-84B9-29DB6C5FBCBD}"/>
              </a:ext>
            </a:extLst>
          </p:cNvPr>
          <p:cNvSpPr>
            <a:spLocks noRot="1" noChangeArrowheads="1" noTextEdit="1"/>
          </p:cNvSpPr>
          <p:nvPr>
            <p:ph type="sldImg"/>
          </p:nvPr>
        </p:nvSpPr>
        <p:spPr>
          <a:ln/>
        </p:spPr>
      </p:sp>
      <p:sp>
        <p:nvSpPr>
          <p:cNvPr id="16387" name="Rectangle 3">
            <a:extLst>
              <a:ext uri="{FF2B5EF4-FFF2-40B4-BE49-F238E27FC236}">
                <a16:creationId xmlns:a16="http://schemas.microsoft.com/office/drawing/2014/main" id="{C81766A9-B342-4F76-BB12-6201DF982253}"/>
              </a:ext>
            </a:extLst>
          </p:cNvPr>
          <p:cNvSpPr>
            <a:spLocks noGrp="1" noChangeArrowheads="1"/>
          </p:cNvSpPr>
          <p:nvPr>
            <p:ph type="body" idx="1"/>
          </p:nvPr>
        </p:nvSpPr>
        <p:spPr/>
        <p:txBody>
          <a:bodyPr/>
          <a:lstStyle/>
          <a:p>
            <a:endParaRPr lang="en-US"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0FCB1F5E-B5CC-4C08-9D66-8B4639692D84}"/>
              </a:ext>
            </a:extLst>
          </p:cNvPr>
          <p:cNvSpPr>
            <a:spLocks noGrp="1" noChangeArrowheads="1"/>
          </p:cNvSpPr>
          <p:nvPr>
            <p:ph type="sldNum" sz="quarter" idx="5"/>
          </p:nvPr>
        </p:nvSpPr>
        <p:spPr>
          <a:ln/>
        </p:spPr>
        <p:txBody>
          <a:bodyPr/>
          <a:lstStyle/>
          <a:p>
            <a:fld id="{4A1E7CAA-AE82-490B-92FC-10B9B1CEFED4}" type="slidenum">
              <a:rPr lang="en-US" altLang="en-US"/>
              <a:pPr/>
              <a:t>10</a:t>
            </a:fld>
            <a:endParaRPr lang="en-US" altLang="en-US"/>
          </a:p>
        </p:txBody>
      </p:sp>
      <p:sp>
        <p:nvSpPr>
          <p:cNvPr id="34818" name="Rectangle 2">
            <a:extLst>
              <a:ext uri="{FF2B5EF4-FFF2-40B4-BE49-F238E27FC236}">
                <a16:creationId xmlns:a16="http://schemas.microsoft.com/office/drawing/2014/main" id="{894562FD-5737-4030-84E5-0A98455EB356}"/>
              </a:ext>
            </a:extLst>
          </p:cNvPr>
          <p:cNvSpPr>
            <a:spLocks noRot="1" noChangeArrowheads="1" noTextEdit="1"/>
          </p:cNvSpPr>
          <p:nvPr>
            <p:ph type="sldImg"/>
          </p:nvPr>
        </p:nvSpPr>
        <p:spPr>
          <a:ln/>
        </p:spPr>
      </p:sp>
      <p:sp>
        <p:nvSpPr>
          <p:cNvPr id="34819" name="Rectangle 3">
            <a:extLst>
              <a:ext uri="{FF2B5EF4-FFF2-40B4-BE49-F238E27FC236}">
                <a16:creationId xmlns:a16="http://schemas.microsoft.com/office/drawing/2014/main" id="{025E39B0-45E0-49C8-A42D-C4CC8DA2AAC1}"/>
              </a:ext>
            </a:extLst>
          </p:cNvPr>
          <p:cNvSpPr>
            <a:spLocks noGrp="1" noChangeArrowheads="1"/>
          </p:cNvSpPr>
          <p:nvPr>
            <p:ph type="body" idx="1"/>
          </p:nvPr>
        </p:nvSpPr>
        <p:spPr/>
        <p:txBody>
          <a:bodyPr/>
          <a:lstStyle/>
          <a:p>
            <a:endParaRPr lang="en-US"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3A105233-8583-4964-94D9-C3CD683FA33F}"/>
              </a:ext>
            </a:extLst>
          </p:cNvPr>
          <p:cNvSpPr>
            <a:spLocks noGrp="1" noChangeArrowheads="1"/>
          </p:cNvSpPr>
          <p:nvPr>
            <p:ph type="sldNum" sz="quarter" idx="5"/>
          </p:nvPr>
        </p:nvSpPr>
        <p:spPr>
          <a:ln/>
        </p:spPr>
        <p:txBody>
          <a:bodyPr/>
          <a:lstStyle/>
          <a:p>
            <a:fld id="{F14015A7-14BC-4837-958C-64BC7D8F3AD4}" type="slidenum">
              <a:rPr lang="en-US" altLang="en-US"/>
              <a:pPr/>
              <a:t>11</a:t>
            </a:fld>
            <a:endParaRPr lang="en-US" altLang="en-US"/>
          </a:p>
        </p:txBody>
      </p:sp>
      <p:sp>
        <p:nvSpPr>
          <p:cNvPr id="36866" name="Rectangle 2">
            <a:extLst>
              <a:ext uri="{FF2B5EF4-FFF2-40B4-BE49-F238E27FC236}">
                <a16:creationId xmlns:a16="http://schemas.microsoft.com/office/drawing/2014/main" id="{B7BF3E5C-C231-46FB-A7FB-ADA86D207921}"/>
              </a:ext>
            </a:extLst>
          </p:cNvPr>
          <p:cNvSpPr>
            <a:spLocks noRot="1" noChangeArrowheads="1" noTextEdit="1"/>
          </p:cNvSpPr>
          <p:nvPr>
            <p:ph type="sldImg"/>
          </p:nvPr>
        </p:nvSpPr>
        <p:spPr>
          <a:ln/>
        </p:spPr>
      </p:sp>
      <p:sp>
        <p:nvSpPr>
          <p:cNvPr id="36867" name="Rectangle 3">
            <a:extLst>
              <a:ext uri="{FF2B5EF4-FFF2-40B4-BE49-F238E27FC236}">
                <a16:creationId xmlns:a16="http://schemas.microsoft.com/office/drawing/2014/main" id="{CFCB90E6-6E39-414B-BCC4-CBB535B8628E}"/>
              </a:ext>
            </a:extLst>
          </p:cNvPr>
          <p:cNvSpPr>
            <a:spLocks noGrp="1" noChangeArrowheads="1"/>
          </p:cNvSpPr>
          <p:nvPr>
            <p:ph type="body" idx="1"/>
          </p:nvPr>
        </p:nvSpPr>
        <p:spPr/>
        <p:txBody>
          <a:bodyPr/>
          <a:lstStyle/>
          <a:p>
            <a:endParaRPr lang="en-US"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6AF271BB-07A5-4B6E-97F6-50E63E2B9973}"/>
              </a:ext>
            </a:extLst>
          </p:cNvPr>
          <p:cNvSpPr>
            <a:spLocks noGrp="1" noChangeArrowheads="1"/>
          </p:cNvSpPr>
          <p:nvPr>
            <p:ph type="sldNum" sz="quarter" idx="5"/>
          </p:nvPr>
        </p:nvSpPr>
        <p:spPr>
          <a:ln/>
        </p:spPr>
        <p:txBody>
          <a:bodyPr/>
          <a:lstStyle/>
          <a:p>
            <a:fld id="{B8F86412-93CF-4163-B48F-DBE21313F459}" type="slidenum">
              <a:rPr lang="en-US" altLang="en-US"/>
              <a:pPr/>
              <a:t>12</a:t>
            </a:fld>
            <a:endParaRPr lang="en-US" altLang="en-US"/>
          </a:p>
        </p:txBody>
      </p:sp>
      <p:sp>
        <p:nvSpPr>
          <p:cNvPr id="38914" name="Rectangle 2">
            <a:extLst>
              <a:ext uri="{FF2B5EF4-FFF2-40B4-BE49-F238E27FC236}">
                <a16:creationId xmlns:a16="http://schemas.microsoft.com/office/drawing/2014/main" id="{50A8963B-9889-4ED5-9F79-0F718B33F6A6}"/>
              </a:ext>
            </a:extLst>
          </p:cNvPr>
          <p:cNvSpPr>
            <a:spLocks noRot="1" noChangeArrowheads="1" noTextEdit="1"/>
          </p:cNvSpPr>
          <p:nvPr>
            <p:ph type="sldImg"/>
          </p:nvPr>
        </p:nvSpPr>
        <p:spPr>
          <a:ln/>
        </p:spPr>
      </p:sp>
      <p:sp>
        <p:nvSpPr>
          <p:cNvPr id="38915" name="Rectangle 3">
            <a:extLst>
              <a:ext uri="{FF2B5EF4-FFF2-40B4-BE49-F238E27FC236}">
                <a16:creationId xmlns:a16="http://schemas.microsoft.com/office/drawing/2014/main" id="{619B051C-19AC-4759-882A-53B3110852BD}"/>
              </a:ext>
            </a:extLst>
          </p:cNvPr>
          <p:cNvSpPr>
            <a:spLocks noGrp="1" noChangeArrowheads="1"/>
          </p:cNvSpPr>
          <p:nvPr>
            <p:ph type="body" idx="1"/>
          </p:nvPr>
        </p:nvSpPr>
        <p:spPr/>
        <p:txBody>
          <a:bodyPr/>
          <a:lstStyle/>
          <a:p>
            <a:endParaRPr lang="en-US"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ADAD7A4F-990D-4030-AEB6-0606E65867A5}"/>
              </a:ext>
            </a:extLst>
          </p:cNvPr>
          <p:cNvSpPr>
            <a:spLocks noGrp="1" noChangeArrowheads="1"/>
          </p:cNvSpPr>
          <p:nvPr>
            <p:ph type="sldNum" sz="quarter" idx="5"/>
          </p:nvPr>
        </p:nvSpPr>
        <p:spPr>
          <a:ln/>
        </p:spPr>
        <p:txBody>
          <a:bodyPr/>
          <a:lstStyle/>
          <a:p>
            <a:fld id="{2F0A9E5D-35F9-4D72-90E6-BD4C33E6FEDA}" type="slidenum">
              <a:rPr lang="en-US" altLang="en-US"/>
              <a:pPr/>
              <a:t>13</a:t>
            </a:fld>
            <a:endParaRPr lang="en-US" altLang="en-US"/>
          </a:p>
        </p:txBody>
      </p:sp>
      <p:sp>
        <p:nvSpPr>
          <p:cNvPr id="40962" name="Rectangle 2">
            <a:extLst>
              <a:ext uri="{FF2B5EF4-FFF2-40B4-BE49-F238E27FC236}">
                <a16:creationId xmlns:a16="http://schemas.microsoft.com/office/drawing/2014/main" id="{47E47B32-BDF4-4D69-8989-9C5D3853747F}"/>
              </a:ext>
            </a:extLst>
          </p:cNvPr>
          <p:cNvSpPr>
            <a:spLocks noRot="1" noChangeArrowheads="1" noTextEdit="1"/>
          </p:cNvSpPr>
          <p:nvPr>
            <p:ph type="sldImg"/>
          </p:nvPr>
        </p:nvSpPr>
        <p:spPr>
          <a:ln/>
        </p:spPr>
      </p:sp>
      <p:sp>
        <p:nvSpPr>
          <p:cNvPr id="40963" name="Rectangle 3">
            <a:extLst>
              <a:ext uri="{FF2B5EF4-FFF2-40B4-BE49-F238E27FC236}">
                <a16:creationId xmlns:a16="http://schemas.microsoft.com/office/drawing/2014/main" id="{DFA5DA18-D149-4299-9F22-60D0B33F19F2}"/>
              </a:ext>
            </a:extLst>
          </p:cNvPr>
          <p:cNvSpPr>
            <a:spLocks noGrp="1" noChangeArrowheads="1"/>
          </p:cNvSpPr>
          <p:nvPr>
            <p:ph type="body" idx="1"/>
          </p:nvPr>
        </p:nvSpPr>
        <p:spPr/>
        <p:txBody>
          <a:bodyPr/>
          <a:lstStyle/>
          <a:p>
            <a:endParaRPr lang="en-US"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C1691EDA-067A-4CED-B615-20DF390C9F67}"/>
              </a:ext>
            </a:extLst>
          </p:cNvPr>
          <p:cNvSpPr>
            <a:spLocks noGrp="1" noChangeArrowheads="1"/>
          </p:cNvSpPr>
          <p:nvPr>
            <p:ph type="sldNum" sz="quarter" idx="5"/>
          </p:nvPr>
        </p:nvSpPr>
        <p:spPr>
          <a:ln/>
        </p:spPr>
        <p:txBody>
          <a:bodyPr/>
          <a:lstStyle/>
          <a:p>
            <a:fld id="{79F55C7B-7FE9-45EB-904D-479356082D53}" type="slidenum">
              <a:rPr lang="en-US" altLang="en-US"/>
              <a:pPr/>
              <a:t>14</a:t>
            </a:fld>
            <a:endParaRPr lang="en-US" altLang="en-US"/>
          </a:p>
        </p:txBody>
      </p:sp>
      <p:sp>
        <p:nvSpPr>
          <p:cNvPr id="43010" name="Rectangle 2">
            <a:extLst>
              <a:ext uri="{FF2B5EF4-FFF2-40B4-BE49-F238E27FC236}">
                <a16:creationId xmlns:a16="http://schemas.microsoft.com/office/drawing/2014/main" id="{51102153-2EF7-4253-A2EF-5EFB1F02E58C}"/>
              </a:ext>
            </a:extLst>
          </p:cNvPr>
          <p:cNvSpPr>
            <a:spLocks noRot="1" noChangeArrowheads="1" noTextEdit="1"/>
          </p:cNvSpPr>
          <p:nvPr>
            <p:ph type="sldImg"/>
          </p:nvPr>
        </p:nvSpPr>
        <p:spPr>
          <a:ln/>
        </p:spPr>
      </p:sp>
      <p:sp>
        <p:nvSpPr>
          <p:cNvPr id="43011" name="Rectangle 3">
            <a:extLst>
              <a:ext uri="{FF2B5EF4-FFF2-40B4-BE49-F238E27FC236}">
                <a16:creationId xmlns:a16="http://schemas.microsoft.com/office/drawing/2014/main" id="{1D32C35C-B823-442C-8A72-F181DA9B3867}"/>
              </a:ext>
            </a:extLst>
          </p:cNvPr>
          <p:cNvSpPr>
            <a:spLocks noGrp="1" noChangeArrowheads="1"/>
          </p:cNvSpPr>
          <p:nvPr>
            <p:ph type="body" idx="1"/>
          </p:nvPr>
        </p:nvSpPr>
        <p:spPr/>
        <p:txBody>
          <a:bodyPr/>
          <a:lstStyle/>
          <a:p>
            <a:endParaRPr lang="en-US"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ACAABC19-5042-46B6-8CAB-D07F76819CCC}"/>
              </a:ext>
            </a:extLst>
          </p:cNvPr>
          <p:cNvSpPr>
            <a:spLocks noGrp="1" noChangeArrowheads="1"/>
          </p:cNvSpPr>
          <p:nvPr>
            <p:ph type="sldNum" sz="quarter" idx="5"/>
          </p:nvPr>
        </p:nvSpPr>
        <p:spPr>
          <a:ln/>
        </p:spPr>
        <p:txBody>
          <a:bodyPr/>
          <a:lstStyle/>
          <a:p>
            <a:fld id="{7D559851-0B38-41F1-B7EC-93DD5575466E}" type="slidenum">
              <a:rPr lang="en-US" altLang="en-US"/>
              <a:pPr/>
              <a:t>15</a:t>
            </a:fld>
            <a:endParaRPr lang="en-US" altLang="en-US"/>
          </a:p>
        </p:txBody>
      </p:sp>
      <p:sp>
        <p:nvSpPr>
          <p:cNvPr id="45058" name="Rectangle 2">
            <a:extLst>
              <a:ext uri="{FF2B5EF4-FFF2-40B4-BE49-F238E27FC236}">
                <a16:creationId xmlns:a16="http://schemas.microsoft.com/office/drawing/2014/main" id="{D8034C9A-C722-407B-9BC4-6FD3DDE869C7}"/>
              </a:ext>
            </a:extLst>
          </p:cNvPr>
          <p:cNvSpPr>
            <a:spLocks noRot="1" noChangeArrowheads="1" noTextEdit="1"/>
          </p:cNvSpPr>
          <p:nvPr>
            <p:ph type="sldImg"/>
          </p:nvPr>
        </p:nvSpPr>
        <p:spPr>
          <a:ln/>
        </p:spPr>
      </p:sp>
      <p:sp>
        <p:nvSpPr>
          <p:cNvPr id="45059" name="Rectangle 3">
            <a:extLst>
              <a:ext uri="{FF2B5EF4-FFF2-40B4-BE49-F238E27FC236}">
                <a16:creationId xmlns:a16="http://schemas.microsoft.com/office/drawing/2014/main" id="{64D993B5-367D-4483-AF5E-9AF214C00BAF}"/>
              </a:ext>
            </a:extLst>
          </p:cNvPr>
          <p:cNvSpPr>
            <a:spLocks noGrp="1" noChangeArrowheads="1"/>
          </p:cNvSpPr>
          <p:nvPr>
            <p:ph type="body" idx="1"/>
          </p:nvPr>
        </p:nvSpPr>
        <p:spPr/>
        <p:txBody>
          <a:bodyPr/>
          <a:lstStyle/>
          <a:p>
            <a:endParaRPr lang="en-US"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1385F9CC-3DEA-4802-A471-05C5DE53284F}"/>
              </a:ext>
            </a:extLst>
          </p:cNvPr>
          <p:cNvSpPr>
            <a:spLocks noGrp="1" noChangeArrowheads="1"/>
          </p:cNvSpPr>
          <p:nvPr>
            <p:ph type="sldNum" sz="quarter" idx="5"/>
          </p:nvPr>
        </p:nvSpPr>
        <p:spPr>
          <a:ln/>
        </p:spPr>
        <p:txBody>
          <a:bodyPr/>
          <a:lstStyle/>
          <a:p>
            <a:fld id="{DE37B04B-2380-407E-8DCB-9F925BE781AB}" type="slidenum">
              <a:rPr lang="en-US" altLang="en-US"/>
              <a:pPr/>
              <a:t>16</a:t>
            </a:fld>
            <a:endParaRPr lang="en-US" altLang="en-US"/>
          </a:p>
        </p:txBody>
      </p:sp>
      <p:sp>
        <p:nvSpPr>
          <p:cNvPr id="47106" name="Rectangle 2">
            <a:extLst>
              <a:ext uri="{FF2B5EF4-FFF2-40B4-BE49-F238E27FC236}">
                <a16:creationId xmlns:a16="http://schemas.microsoft.com/office/drawing/2014/main" id="{69177FE2-F605-41BB-8E8A-ACDDBA193359}"/>
              </a:ext>
            </a:extLst>
          </p:cNvPr>
          <p:cNvSpPr>
            <a:spLocks noRot="1" noChangeArrowheads="1" noTextEdit="1"/>
          </p:cNvSpPr>
          <p:nvPr>
            <p:ph type="sldImg"/>
          </p:nvPr>
        </p:nvSpPr>
        <p:spPr>
          <a:ln/>
        </p:spPr>
      </p:sp>
      <p:sp>
        <p:nvSpPr>
          <p:cNvPr id="47107" name="Rectangle 3">
            <a:extLst>
              <a:ext uri="{FF2B5EF4-FFF2-40B4-BE49-F238E27FC236}">
                <a16:creationId xmlns:a16="http://schemas.microsoft.com/office/drawing/2014/main" id="{318ADAA4-8293-49B3-B9DD-3B1AFA24EAC7}"/>
              </a:ext>
            </a:extLst>
          </p:cNvPr>
          <p:cNvSpPr>
            <a:spLocks noGrp="1" noChangeArrowheads="1"/>
          </p:cNvSpPr>
          <p:nvPr>
            <p:ph type="body" idx="1"/>
          </p:nvPr>
        </p:nvSpPr>
        <p:spPr/>
        <p:txBody>
          <a:bodyPr/>
          <a:lstStyle/>
          <a:p>
            <a:endParaRPr lang="en-US"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3E067207-ECDC-4FF4-A7AF-478AA7F8F4B8}"/>
              </a:ext>
            </a:extLst>
          </p:cNvPr>
          <p:cNvSpPr>
            <a:spLocks noGrp="1" noChangeArrowheads="1"/>
          </p:cNvSpPr>
          <p:nvPr>
            <p:ph type="sldNum" sz="quarter" idx="5"/>
          </p:nvPr>
        </p:nvSpPr>
        <p:spPr>
          <a:ln/>
        </p:spPr>
        <p:txBody>
          <a:bodyPr/>
          <a:lstStyle/>
          <a:p>
            <a:fld id="{AF733659-1C04-4C09-9A6F-2593441C5D58}" type="slidenum">
              <a:rPr lang="en-US" altLang="en-US"/>
              <a:pPr/>
              <a:t>17</a:t>
            </a:fld>
            <a:endParaRPr lang="en-US" altLang="en-US"/>
          </a:p>
        </p:txBody>
      </p:sp>
      <p:sp>
        <p:nvSpPr>
          <p:cNvPr id="49154" name="Rectangle 2">
            <a:extLst>
              <a:ext uri="{FF2B5EF4-FFF2-40B4-BE49-F238E27FC236}">
                <a16:creationId xmlns:a16="http://schemas.microsoft.com/office/drawing/2014/main" id="{25A1991C-3F6A-4E4B-9BDD-720955ADCC86}"/>
              </a:ext>
            </a:extLst>
          </p:cNvPr>
          <p:cNvSpPr>
            <a:spLocks noRot="1" noChangeArrowheads="1" noTextEdit="1"/>
          </p:cNvSpPr>
          <p:nvPr>
            <p:ph type="sldImg"/>
          </p:nvPr>
        </p:nvSpPr>
        <p:spPr>
          <a:ln/>
        </p:spPr>
      </p:sp>
      <p:sp>
        <p:nvSpPr>
          <p:cNvPr id="49155" name="Rectangle 3">
            <a:extLst>
              <a:ext uri="{FF2B5EF4-FFF2-40B4-BE49-F238E27FC236}">
                <a16:creationId xmlns:a16="http://schemas.microsoft.com/office/drawing/2014/main" id="{FEA3336F-4899-45B1-9740-41B0C818388C}"/>
              </a:ext>
            </a:extLst>
          </p:cNvPr>
          <p:cNvSpPr>
            <a:spLocks noGrp="1" noChangeArrowheads="1"/>
          </p:cNvSpPr>
          <p:nvPr>
            <p:ph type="body" idx="1"/>
          </p:nvPr>
        </p:nvSpPr>
        <p:spPr/>
        <p:txBody>
          <a:bodyPr/>
          <a:lstStyle/>
          <a:p>
            <a:endParaRPr lang="en-US"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002139AB-0190-49BF-9D20-C1644E86F5AF}"/>
              </a:ext>
            </a:extLst>
          </p:cNvPr>
          <p:cNvSpPr>
            <a:spLocks noGrp="1" noChangeArrowheads="1"/>
          </p:cNvSpPr>
          <p:nvPr>
            <p:ph type="sldNum" sz="quarter" idx="5"/>
          </p:nvPr>
        </p:nvSpPr>
        <p:spPr>
          <a:ln/>
        </p:spPr>
        <p:txBody>
          <a:bodyPr/>
          <a:lstStyle/>
          <a:p>
            <a:fld id="{3B367C2C-EF93-4F65-B543-8D827A244971}" type="slidenum">
              <a:rPr lang="en-US" altLang="en-US"/>
              <a:pPr/>
              <a:t>18</a:t>
            </a:fld>
            <a:endParaRPr lang="en-US" altLang="en-US"/>
          </a:p>
        </p:txBody>
      </p:sp>
      <p:sp>
        <p:nvSpPr>
          <p:cNvPr id="51202" name="Rectangle 2">
            <a:extLst>
              <a:ext uri="{FF2B5EF4-FFF2-40B4-BE49-F238E27FC236}">
                <a16:creationId xmlns:a16="http://schemas.microsoft.com/office/drawing/2014/main" id="{5FAE2B6E-06D8-4117-9818-33AC50922799}"/>
              </a:ext>
            </a:extLst>
          </p:cNvPr>
          <p:cNvSpPr>
            <a:spLocks noRot="1" noChangeArrowheads="1" noTextEdit="1"/>
          </p:cNvSpPr>
          <p:nvPr>
            <p:ph type="sldImg"/>
          </p:nvPr>
        </p:nvSpPr>
        <p:spPr>
          <a:ln/>
        </p:spPr>
      </p:sp>
      <p:sp>
        <p:nvSpPr>
          <p:cNvPr id="51203" name="Rectangle 3">
            <a:extLst>
              <a:ext uri="{FF2B5EF4-FFF2-40B4-BE49-F238E27FC236}">
                <a16:creationId xmlns:a16="http://schemas.microsoft.com/office/drawing/2014/main" id="{5F95B690-D2CD-4EF5-B1B1-DF593C01F91E}"/>
              </a:ext>
            </a:extLst>
          </p:cNvPr>
          <p:cNvSpPr>
            <a:spLocks noGrp="1" noChangeArrowheads="1"/>
          </p:cNvSpPr>
          <p:nvPr>
            <p:ph type="body" idx="1"/>
          </p:nvPr>
        </p:nvSpPr>
        <p:spPr/>
        <p:txBody>
          <a:bodyPr/>
          <a:lstStyle/>
          <a:p>
            <a:endParaRPr lang="en-US" alt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EC1CA619-B9EE-464B-82FE-6D0952C25D01}"/>
              </a:ext>
            </a:extLst>
          </p:cNvPr>
          <p:cNvSpPr>
            <a:spLocks noGrp="1" noChangeArrowheads="1"/>
          </p:cNvSpPr>
          <p:nvPr>
            <p:ph type="sldNum" sz="quarter" idx="5"/>
          </p:nvPr>
        </p:nvSpPr>
        <p:spPr>
          <a:ln/>
        </p:spPr>
        <p:txBody>
          <a:bodyPr/>
          <a:lstStyle/>
          <a:p>
            <a:fld id="{45978EAA-2548-4D0D-8736-BB664F8471D7}" type="slidenum">
              <a:rPr lang="en-US" altLang="en-US"/>
              <a:pPr/>
              <a:t>19</a:t>
            </a:fld>
            <a:endParaRPr lang="en-US" altLang="en-US"/>
          </a:p>
        </p:txBody>
      </p:sp>
      <p:sp>
        <p:nvSpPr>
          <p:cNvPr id="53250" name="Rectangle 2">
            <a:extLst>
              <a:ext uri="{FF2B5EF4-FFF2-40B4-BE49-F238E27FC236}">
                <a16:creationId xmlns:a16="http://schemas.microsoft.com/office/drawing/2014/main" id="{54EAB2A0-3EE7-4FAE-A65B-87F214CB2147}"/>
              </a:ext>
            </a:extLst>
          </p:cNvPr>
          <p:cNvSpPr>
            <a:spLocks noRot="1" noChangeArrowheads="1" noTextEdit="1"/>
          </p:cNvSpPr>
          <p:nvPr>
            <p:ph type="sldImg"/>
          </p:nvPr>
        </p:nvSpPr>
        <p:spPr>
          <a:ln/>
        </p:spPr>
      </p:sp>
      <p:sp>
        <p:nvSpPr>
          <p:cNvPr id="53251" name="Rectangle 3">
            <a:extLst>
              <a:ext uri="{FF2B5EF4-FFF2-40B4-BE49-F238E27FC236}">
                <a16:creationId xmlns:a16="http://schemas.microsoft.com/office/drawing/2014/main" id="{4AB6174D-AEB1-444C-B287-D0E8E223870D}"/>
              </a:ext>
            </a:extLst>
          </p:cNvPr>
          <p:cNvSpPr>
            <a:spLocks noGrp="1" noChangeArrowheads="1"/>
          </p:cNvSpPr>
          <p:nvPr>
            <p:ph type="body" idx="1"/>
          </p:nvPr>
        </p:nvSpPr>
        <p:spPr/>
        <p:txBody>
          <a:bodyPr/>
          <a:lstStyle/>
          <a:p>
            <a:endParaRPr lang="en-US"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B5F97A17-A43A-460B-A7A8-9EEC9294BE66}"/>
              </a:ext>
            </a:extLst>
          </p:cNvPr>
          <p:cNvSpPr>
            <a:spLocks noGrp="1" noChangeArrowheads="1"/>
          </p:cNvSpPr>
          <p:nvPr>
            <p:ph type="sldNum" sz="quarter" idx="5"/>
          </p:nvPr>
        </p:nvSpPr>
        <p:spPr>
          <a:ln/>
        </p:spPr>
        <p:txBody>
          <a:bodyPr/>
          <a:lstStyle/>
          <a:p>
            <a:fld id="{B4C70332-0897-4C74-BDA8-E37793B27513}" type="slidenum">
              <a:rPr lang="en-US" altLang="en-US"/>
              <a:pPr/>
              <a:t>2</a:t>
            </a:fld>
            <a:endParaRPr lang="en-US" altLang="en-US"/>
          </a:p>
        </p:txBody>
      </p:sp>
      <p:sp>
        <p:nvSpPr>
          <p:cNvPr id="13314" name="Rectangle 2">
            <a:extLst>
              <a:ext uri="{FF2B5EF4-FFF2-40B4-BE49-F238E27FC236}">
                <a16:creationId xmlns:a16="http://schemas.microsoft.com/office/drawing/2014/main" id="{72FF901F-6C06-4BF9-9FF4-0193600A9590}"/>
              </a:ext>
            </a:extLst>
          </p:cNvPr>
          <p:cNvSpPr>
            <a:spLocks noRot="1" noChangeArrowheads="1" noTextEdit="1"/>
          </p:cNvSpPr>
          <p:nvPr>
            <p:ph type="sldImg"/>
          </p:nvPr>
        </p:nvSpPr>
        <p:spPr>
          <a:ln/>
        </p:spPr>
      </p:sp>
      <p:sp>
        <p:nvSpPr>
          <p:cNvPr id="13315" name="Rectangle 3">
            <a:extLst>
              <a:ext uri="{FF2B5EF4-FFF2-40B4-BE49-F238E27FC236}">
                <a16:creationId xmlns:a16="http://schemas.microsoft.com/office/drawing/2014/main" id="{5CCE2461-CA09-4BED-818F-F6F60F17AA2B}"/>
              </a:ext>
            </a:extLst>
          </p:cNvPr>
          <p:cNvSpPr>
            <a:spLocks noGrp="1" noChangeArrowheads="1"/>
          </p:cNvSpPr>
          <p:nvPr>
            <p:ph type="body" idx="1"/>
          </p:nvPr>
        </p:nvSpPr>
        <p:spPr/>
        <p:txBody>
          <a:bodyPr/>
          <a:lstStyle/>
          <a:p>
            <a:endParaRPr lang="en-US" alt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BEAC9B18-C141-4AE8-873E-DC807A29FD71}"/>
              </a:ext>
            </a:extLst>
          </p:cNvPr>
          <p:cNvSpPr>
            <a:spLocks noGrp="1" noChangeArrowheads="1"/>
          </p:cNvSpPr>
          <p:nvPr>
            <p:ph type="sldNum" sz="quarter" idx="5"/>
          </p:nvPr>
        </p:nvSpPr>
        <p:spPr>
          <a:ln/>
        </p:spPr>
        <p:txBody>
          <a:bodyPr/>
          <a:lstStyle/>
          <a:p>
            <a:fld id="{A1DBEBDD-93D7-4192-92B1-321F76532582}" type="slidenum">
              <a:rPr lang="en-US" altLang="en-US"/>
              <a:pPr/>
              <a:t>20</a:t>
            </a:fld>
            <a:endParaRPr lang="en-US" altLang="en-US"/>
          </a:p>
        </p:txBody>
      </p:sp>
      <p:sp>
        <p:nvSpPr>
          <p:cNvPr id="55298" name="Rectangle 2">
            <a:extLst>
              <a:ext uri="{FF2B5EF4-FFF2-40B4-BE49-F238E27FC236}">
                <a16:creationId xmlns:a16="http://schemas.microsoft.com/office/drawing/2014/main" id="{CCA41526-0F66-44C9-B07E-A04B3765E5F5}"/>
              </a:ext>
            </a:extLst>
          </p:cNvPr>
          <p:cNvSpPr>
            <a:spLocks noRot="1" noChangeArrowheads="1" noTextEdit="1"/>
          </p:cNvSpPr>
          <p:nvPr>
            <p:ph type="sldImg"/>
          </p:nvPr>
        </p:nvSpPr>
        <p:spPr>
          <a:ln/>
        </p:spPr>
      </p:sp>
      <p:sp>
        <p:nvSpPr>
          <p:cNvPr id="55299" name="Rectangle 3">
            <a:extLst>
              <a:ext uri="{FF2B5EF4-FFF2-40B4-BE49-F238E27FC236}">
                <a16:creationId xmlns:a16="http://schemas.microsoft.com/office/drawing/2014/main" id="{304B7793-15A8-446C-B435-0BCB677151BE}"/>
              </a:ext>
            </a:extLst>
          </p:cNvPr>
          <p:cNvSpPr>
            <a:spLocks noGrp="1" noChangeArrowheads="1"/>
          </p:cNvSpPr>
          <p:nvPr>
            <p:ph type="body" idx="1"/>
          </p:nvPr>
        </p:nvSpPr>
        <p:spPr/>
        <p:txBody>
          <a:bodyPr/>
          <a:lstStyle/>
          <a:p>
            <a:endParaRPr lang="en-US" alt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0A7A0139-AB42-44DC-B925-47451D5F7E4D}"/>
              </a:ext>
            </a:extLst>
          </p:cNvPr>
          <p:cNvSpPr>
            <a:spLocks noGrp="1" noChangeArrowheads="1"/>
          </p:cNvSpPr>
          <p:nvPr>
            <p:ph type="sldNum" sz="quarter" idx="5"/>
          </p:nvPr>
        </p:nvSpPr>
        <p:spPr>
          <a:ln/>
        </p:spPr>
        <p:txBody>
          <a:bodyPr/>
          <a:lstStyle/>
          <a:p>
            <a:fld id="{4CFF174B-71F2-4AD2-91E1-4C2C1BACF65B}" type="slidenum">
              <a:rPr lang="en-US" altLang="en-US"/>
              <a:pPr/>
              <a:t>21</a:t>
            </a:fld>
            <a:endParaRPr lang="en-US" altLang="en-US"/>
          </a:p>
        </p:txBody>
      </p:sp>
      <p:sp>
        <p:nvSpPr>
          <p:cNvPr id="57346" name="Rectangle 2">
            <a:extLst>
              <a:ext uri="{FF2B5EF4-FFF2-40B4-BE49-F238E27FC236}">
                <a16:creationId xmlns:a16="http://schemas.microsoft.com/office/drawing/2014/main" id="{13D5EFD1-281B-4E61-9FEF-14FD7F1A70B7}"/>
              </a:ext>
            </a:extLst>
          </p:cNvPr>
          <p:cNvSpPr>
            <a:spLocks noRot="1" noChangeArrowheads="1" noTextEdit="1"/>
          </p:cNvSpPr>
          <p:nvPr>
            <p:ph type="sldImg"/>
          </p:nvPr>
        </p:nvSpPr>
        <p:spPr>
          <a:ln/>
        </p:spPr>
      </p:sp>
      <p:sp>
        <p:nvSpPr>
          <p:cNvPr id="57347" name="Rectangle 3">
            <a:extLst>
              <a:ext uri="{FF2B5EF4-FFF2-40B4-BE49-F238E27FC236}">
                <a16:creationId xmlns:a16="http://schemas.microsoft.com/office/drawing/2014/main" id="{BFCF4F4C-4E25-40B4-994A-3837180FBDA9}"/>
              </a:ext>
            </a:extLst>
          </p:cNvPr>
          <p:cNvSpPr>
            <a:spLocks noGrp="1" noChangeArrowheads="1"/>
          </p:cNvSpPr>
          <p:nvPr>
            <p:ph type="body" idx="1"/>
          </p:nvPr>
        </p:nvSpPr>
        <p:spPr/>
        <p:txBody>
          <a:bodyPr/>
          <a:lstStyle/>
          <a:p>
            <a:endParaRPr lang="en-US" alt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2E971169-0A49-4C4B-B596-CBC0A342FB21}"/>
              </a:ext>
            </a:extLst>
          </p:cNvPr>
          <p:cNvSpPr>
            <a:spLocks noGrp="1" noChangeArrowheads="1"/>
          </p:cNvSpPr>
          <p:nvPr>
            <p:ph type="sldNum" sz="quarter" idx="5"/>
          </p:nvPr>
        </p:nvSpPr>
        <p:spPr>
          <a:ln/>
        </p:spPr>
        <p:txBody>
          <a:bodyPr/>
          <a:lstStyle/>
          <a:p>
            <a:fld id="{9880AC08-C5DD-4BDE-9D6B-7A08613EA053}" type="slidenum">
              <a:rPr lang="en-US" altLang="en-US"/>
              <a:pPr/>
              <a:t>22</a:t>
            </a:fld>
            <a:endParaRPr lang="en-US" altLang="en-US"/>
          </a:p>
        </p:txBody>
      </p:sp>
      <p:sp>
        <p:nvSpPr>
          <p:cNvPr id="59394" name="Rectangle 2">
            <a:extLst>
              <a:ext uri="{FF2B5EF4-FFF2-40B4-BE49-F238E27FC236}">
                <a16:creationId xmlns:a16="http://schemas.microsoft.com/office/drawing/2014/main" id="{223582D4-31F0-49B0-9890-0896A68EE864}"/>
              </a:ext>
            </a:extLst>
          </p:cNvPr>
          <p:cNvSpPr>
            <a:spLocks noRot="1" noChangeArrowheads="1" noTextEdit="1"/>
          </p:cNvSpPr>
          <p:nvPr>
            <p:ph type="sldImg"/>
          </p:nvPr>
        </p:nvSpPr>
        <p:spPr>
          <a:ln/>
        </p:spPr>
      </p:sp>
      <p:sp>
        <p:nvSpPr>
          <p:cNvPr id="59395" name="Rectangle 3">
            <a:extLst>
              <a:ext uri="{FF2B5EF4-FFF2-40B4-BE49-F238E27FC236}">
                <a16:creationId xmlns:a16="http://schemas.microsoft.com/office/drawing/2014/main" id="{75DFA127-3AE5-4402-A7EC-6ACCCED106CE}"/>
              </a:ext>
            </a:extLst>
          </p:cNvPr>
          <p:cNvSpPr>
            <a:spLocks noGrp="1" noChangeArrowheads="1"/>
          </p:cNvSpPr>
          <p:nvPr>
            <p:ph type="body" idx="1"/>
          </p:nvPr>
        </p:nvSpPr>
        <p:spPr/>
        <p:txBody>
          <a:bodyPr/>
          <a:lstStyle/>
          <a:p>
            <a:endParaRPr lang="en-US" alt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C9880E81-E251-42DA-96DE-595E2ECA7F14}"/>
              </a:ext>
            </a:extLst>
          </p:cNvPr>
          <p:cNvSpPr>
            <a:spLocks noGrp="1" noChangeArrowheads="1"/>
          </p:cNvSpPr>
          <p:nvPr>
            <p:ph type="sldNum" sz="quarter" idx="5"/>
          </p:nvPr>
        </p:nvSpPr>
        <p:spPr>
          <a:ln/>
        </p:spPr>
        <p:txBody>
          <a:bodyPr/>
          <a:lstStyle/>
          <a:p>
            <a:fld id="{26C5B779-7B32-4559-B013-2F1E4AE92F65}" type="slidenum">
              <a:rPr lang="en-US" altLang="en-US"/>
              <a:pPr/>
              <a:t>23</a:t>
            </a:fld>
            <a:endParaRPr lang="en-US" altLang="en-US"/>
          </a:p>
        </p:txBody>
      </p:sp>
      <p:sp>
        <p:nvSpPr>
          <p:cNvPr id="61442" name="Rectangle 2">
            <a:extLst>
              <a:ext uri="{FF2B5EF4-FFF2-40B4-BE49-F238E27FC236}">
                <a16:creationId xmlns:a16="http://schemas.microsoft.com/office/drawing/2014/main" id="{53C73B31-4083-4E03-B02A-9F0E43A1912E}"/>
              </a:ext>
            </a:extLst>
          </p:cNvPr>
          <p:cNvSpPr>
            <a:spLocks noRot="1" noChangeArrowheads="1" noTextEdit="1"/>
          </p:cNvSpPr>
          <p:nvPr>
            <p:ph type="sldImg"/>
          </p:nvPr>
        </p:nvSpPr>
        <p:spPr>
          <a:ln/>
        </p:spPr>
      </p:sp>
      <p:sp>
        <p:nvSpPr>
          <p:cNvPr id="61443" name="Rectangle 3">
            <a:extLst>
              <a:ext uri="{FF2B5EF4-FFF2-40B4-BE49-F238E27FC236}">
                <a16:creationId xmlns:a16="http://schemas.microsoft.com/office/drawing/2014/main" id="{728DBDF7-BD38-420E-9A45-BD3D3B21E194}"/>
              </a:ext>
            </a:extLst>
          </p:cNvPr>
          <p:cNvSpPr>
            <a:spLocks noGrp="1" noChangeArrowheads="1"/>
          </p:cNvSpPr>
          <p:nvPr>
            <p:ph type="body" idx="1"/>
          </p:nvPr>
        </p:nvSpPr>
        <p:spPr/>
        <p:txBody>
          <a:bodyPr/>
          <a:lstStyle/>
          <a:p>
            <a:endParaRPr lang="en-US" alt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880BD2D1-D18D-495C-B8B6-820F4FDB5691}"/>
              </a:ext>
            </a:extLst>
          </p:cNvPr>
          <p:cNvSpPr>
            <a:spLocks noGrp="1" noChangeArrowheads="1"/>
          </p:cNvSpPr>
          <p:nvPr>
            <p:ph type="sldNum" sz="quarter" idx="5"/>
          </p:nvPr>
        </p:nvSpPr>
        <p:spPr>
          <a:ln/>
        </p:spPr>
        <p:txBody>
          <a:bodyPr/>
          <a:lstStyle/>
          <a:p>
            <a:fld id="{1F57E3FA-64CC-4469-8FED-758BA157C6A8}" type="slidenum">
              <a:rPr lang="en-US" altLang="en-US"/>
              <a:pPr/>
              <a:t>24</a:t>
            </a:fld>
            <a:endParaRPr lang="en-US" altLang="en-US"/>
          </a:p>
        </p:txBody>
      </p:sp>
      <p:sp>
        <p:nvSpPr>
          <p:cNvPr id="63490" name="Rectangle 2">
            <a:extLst>
              <a:ext uri="{FF2B5EF4-FFF2-40B4-BE49-F238E27FC236}">
                <a16:creationId xmlns:a16="http://schemas.microsoft.com/office/drawing/2014/main" id="{9F24BE49-0188-4226-9C01-DB29036D8EE6}"/>
              </a:ext>
            </a:extLst>
          </p:cNvPr>
          <p:cNvSpPr>
            <a:spLocks noRot="1" noChangeArrowheads="1" noTextEdit="1"/>
          </p:cNvSpPr>
          <p:nvPr>
            <p:ph type="sldImg"/>
          </p:nvPr>
        </p:nvSpPr>
        <p:spPr>
          <a:ln/>
        </p:spPr>
      </p:sp>
      <p:sp>
        <p:nvSpPr>
          <p:cNvPr id="63491" name="Rectangle 3">
            <a:extLst>
              <a:ext uri="{FF2B5EF4-FFF2-40B4-BE49-F238E27FC236}">
                <a16:creationId xmlns:a16="http://schemas.microsoft.com/office/drawing/2014/main" id="{6109B9B4-A013-4FA4-A224-5ABC149A0990}"/>
              </a:ext>
            </a:extLst>
          </p:cNvPr>
          <p:cNvSpPr>
            <a:spLocks noGrp="1" noChangeArrowheads="1"/>
          </p:cNvSpPr>
          <p:nvPr>
            <p:ph type="body" idx="1"/>
          </p:nvPr>
        </p:nvSpPr>
        <p:spPr/>
        <p:txBody>
          <a:bodyPr/>
          <a:lstStyle/>
          <a:p>
            <a:endParaRPr lang="en-US" alt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3226FDBD-C3A8-4483-9170-E055C09D8F6E}"/>
              </a:ext>
            </a:extLst>
          </p:cNvPr>
          <p:cNvSpPr>
            <a:spLocks noGrp="1" noChangeArrowheads="1"/>
          </p:cNvSpPr>
          <p:nvPr>
            <p:ph type="sldNum" sz="quarter" idx="5"/>
          </p:nvPr>
        </p:nvSpPr>
        <p:spPr>
          <a:ln/>
        </p:spPr>
        <p:txBody>
          <a:bodyPr/>
          <a:lstStyle/>
          <a:p>
            <a:fld id="{B45CF1B6-CE81-4B90-8DF5-3E739DF42589}" type="slidenum">
              <a:rPr lang="en-US" altLang="en-US"/>
              <a:pPr/>
              <a:t>25</a:t>
            </a:fld>
            <a:endParaRPr lang="en-US" altLang="en-US"/>
          </a:p>
        </p:txBody>
      </p:sp>
      <p:sp>
        <p:nvSpPr>
          <p:cNvPr id="65538" name="Rectangle 2">
            <a:extLst>
              <a:ext uri="{FF2B5EF4-FFF2-40B4-BE49-F238E27FC236}">
                <a16:creationId xmlns:a16="http://schemas.microsoft.com/office/drawing/2014/main" id="{989C3F1E-72AC-4FFD-AAC7-1E0CE2FB2925}"/>
              </a:ext>
            </a:extLst>
          </p:cNvPr>
          <p:cNvSpPr>
            <a:spLocks noRot="1" noChangeArrowheads="1" noTextEdit="1"/>
          </p:cNvSpPr>
          <p:nvPr>
            <p:ph type="sldImg"/>
          </p:nvPr>
        </p:nvSpPr>
        <p:spPr>
          <a:ln/>
        </p:spPr>
      </p:sp>
      <p:sp>
        <p:nvSpPr>
          <p:cNvPr id="65539" name="Rectangle 3">
            <a:extLst>
              <a:ext uri="{FF2B5EF4-FFF2-40B4-BE49-F238E27FC236}">
                <a16:creationId xmlns:a16="http://schemas.microsoft.com/office/drawing/2014/main" id="{E0612FDB-8885-430F-B465-E8788DD9F30D}"/>
              </a:ext>
            </a:extLst>
          </p:cNvPr>
          <p:cNvSpPr>
            <a:spLocks noGrp="1" noChangeArrowheads="1"/>
          </p:cNvSpPr>
          <p:nvPr>
            <p:ph type="body" idx="1"/>
          </p:nvPr>
        </p:nvSpPr>
        <p:spPr/>
        <p:txBody>
          <a:bodyPr/>
          <a:lstStyle/>
          <a:p>
            <a:endParaRPr lang="en-US" alt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DE92C873-88EB-420F-8A92-8C08E0E6E38E}"/>
              </a:ext>
            </a:extLst>
          </p:cNvPr>
          <p:cNvSpPr>
            <a:spLocks noGrp="1" noChangeArrowheads="1"/>
          </p:cNvSpPr>
          <p:nvPr>
            <p:ph type="sldNum" sz="quarter" idx="5"/>
          </p:nvPr>
        </p:nvSpPr>
        <p:spPr>
          <a:ln/>
        </p:spPr>
        <p:txBody>
          <a:bodyPr/>
          <a:lstStyle/>
          <a:p>
            <a:fld id="{D97A36AB-6C5D-48F2-A32E-DB6C321CF7A9}" type="slidenum">
              <a:rPr lang="en-US" altLang="en-US"/>
              <a:pPr/>
              <a:t>26</a:t>
            </a:fld>
            <a:endParaRPr lang="en-US" altLang="en-US"/>
          </a:p>
        </p:txBody>
      </p:sp>
      <p:sp>
        <p:nvSpPr>
          <p:cNvPr id="67586" name="Rectangle 2">
            <a:extLst>
              <a:ext uri="{FF2B5EF4-FFF2-40B4-BE49-F238E27FC236}">
                <a16:creationId xmlns:a16="http://schemas.microsoft.com/office/drawing/2014/main" id="{A439FC95-5CF4-44F0-8370-E1889151B3E6}"/>
              </a:ext>
            </a:extLst>
          </p:cNvPr>
          <p:cNvSpPr>
            <a:spLocks noRot="1" noChangeArrowheads="1" noTextEdit="1"/>
          </p:cNvSpPr>
          <p:nvPr>
            <p:ph type="sldImg"/>
          </p:nvPr>
        </p:nvSpPr>
        <p:spPr>
          <a:ln/>
        </p:spPr>
      </p:sp>
      <p:sp>
        <p:nvSpPr>
          <p:cNvPr id="67587" name="Rectangle 3">
            <a:extLst>
              <a:ext uri="{FF2B5EF4-FFF2-40B4-BE49-F238E27FC236}">
                <a16:creationId xmlns:a16="http://schemas.microsoft.com/office/drawing/2014/main" id="{A98D59F6-B307-4088-89B3-353CD6923459}"/>
              </a:ext>
            </a:extLst>
          </p:cNvPr>
          <p:cNvSpPr>
            <a:spLocks noGrp="1" noChangeArrowheads="1"/>
          </p:cNvSpPr>
          <p:nvPr>
            <p:ph type="body" idx="1"/>
          </p:nvPr>
        </p:nvSpPr>
        <p:spPr/>
        <p:txBody>
          <a:bodyPr/>
          <a:lstStyle/>
          <a:p>
            <a:endParaRPr lang="en-US" alt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2349D2AA-3F0D-465A-923D-126E3335552C}"/>
              </a:ext>
            </a:extLst>
          </p:cNvPr>
          <p:cNvSpPr>
            <a:spLocks noGrp="1" noChangeArrowheads="1"/>
          </p:cNvSpPr>
          <p:nvPr>
            <p:ph type="sldNum" sz="quarter" idx="5"/>
          </p:nvPr>
        </p:nvSpPr>
        <p:spPr>
          <a:ln/>
        </p:spPr>
        <p:txBody>
          <a:bodyPr/>
          <a:lstStyle/>
          <a:p>
            <a:fld id="{D469BA8D-E6FA-4903-94B5-ED7FC3FCEB27}" type="slidenum">
              <a:rPr lang="en-US" altLang="en-US"/>
              <a:pPr/>
              <a:t>27</a:t>
            </a:fld>
            <a:endParaRPr lang="en-US" altLang="en-US"/>
          </a:p>
        </p:txBody>
      </p:sp>
      <p:sp>
        <p:nvSpPr>
          <p:cNvPr id="69634" name="Rectangle 2">
            <a:extLst>
              <a:ext uri="{FF2B5EF4-FFF2-40B4-BE49-F238E27FC236}">
                <a16:creationId xmlns:a16="http://schemas.microsoft.com/office/drawing/2014/main" id="{4EE82AE0-A757-49B5-81F1-CDF3D7B719A5}"/>
              </a:ext>
            </a:extLst>
          </p:cNvPr>
          <p:cNvSpPr>
            <a:spLocks noRot="1" noChangeArrowheads="1" noTextEdit="1"/>
          </p:cNvSpPr>
          <p:nvPr>
            <p:ph type="sldImg"/>
          </p:nvPr>
        </p:nvSpPr>
        <p:spPr>
          <a:ln/>
        </p:spPr>
      </p:sp>
      <p:sp>
        <p:nvSpPr>
          <p:cNvPr id="69635" name="Rectangle 3">
            <a:extLst>
              <a:ext uri="{FF2B5EF4-FFF2-40B4-BE49-F238E27FC236}">
                <a16:creationId xmlns:a16="http://schemas.microsoft.com/office/drawing/2014/main" id="{1092BE06-05B0-480F-A4DF-9AFFC955A8D0}"/>
              </a:ext>
            </a:extLst>
          </p:cNvPr>
          <p:cNvSpPr>
            <a:spLocks noGrp="1" noChangeArrowheads="1"/>
          </p:cNvSpPr>
          <p:nvPr>
            <p:ph type="body" idx="1"/>
          </p:nvPr>
        </p:nvSpPr>
        <p:spPr/>
        <p:txBody>
          <a:bodyPr/>
          <a:lstStyle/>
          <a:p>
            <a:endParaRPr lang="en-US" alt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5459C753-ED81-4E87-BDEF-E7C25EB2F7CD}"/>
              </a:ext>
            </a:extLst>
          </p:cNvPr>
          <p:cNvSpPr>
            <a:spLocks noGrp="1" noChangeArrowheads="1"/>
          </p:cNvSpPr>
          <p:nvPr>
            <p:ph type="sldNum" sz="quarter" idx="5"/>
          </p:nvPr>
        </p:nvSpPr>
        <p:spPr>
          <a:ln/>
        </p:spPr>
        <p:txBody>
          <a:bodyPr/>
          <a:lstStyle/>
          <a:p>
            <a:fld id="{93503920-C199-4902-9E80-71D6C9B28D95}" type="slidenum">
              <a:rPr lang="en-US" altLang="en-US"/>
              <a:pPr/>
              <a:t>28</a:t>
            </a:fld>
            <a:endParaRPr lang="en-US" altLang="en-US"/>
          </a:p>
        </p:txBody>
      </p:sp>
      <p:sp>
        <p:nvSpPr>
          <p:cNvPr id="83970" name="Rectangle 2">
            <a:extLst>
              <a:ext uri="{FF2B5EF4-FFF2-40B4-BE49-F238E27FC236}">
                <a16:creationId xmlns:a16="http://schemas.microsoft.com/office/drawing/2014/main" id="{504EA966-22B4-4551-8A4A-1091F69F3126}"/>
              </a:ext>
            </a:extLst>
          </p:cNvPr>
          <p:cNvSpPr>
            <a:spLocks noRot="1" noChangeArrowheads="1" noTextEdit="1"/>
          </p:cNvSpPr>
          <p:nvPr>
            <p:ph type="sldImg"/>
          </p:nvPr>
        </p:nvSpPr>
        <p:spPr>
          <a:ln/>
        </p:spPr>
      </p:sp>
      <p:sp>
        <p:nvSpPr>
          <p:cNvPr id="83971" name="Rectangle 3">
            <a:extLst>
              <a:ext uri="{FF2B5EF4-FFF2-40B4-BE49-F238E27FC236}">
                <a16:creationId xmlns:a16="http://schemas.microsoft.com/office/drawing/2014/main" id="{33083970-C1D4-4422-A544-ADA65B677CDB}"/>
              </a:ext>
            </a:extLst>
          </p:cNvPr>
          <p:cNvSpPr>
            <a:spLocks noGrp="1" noChangeArrowheads="1"/>
          </p:cNvSpPr>
          <p:nvPr>
            <p:ph type="body" idx="1"/>
          </p:nvPr>
        </p:nvSpPr>
        <p:spPr/>
        <p:txBody>
          <a:bodyPr/>
          <a:lstStyle/>
          <a:p>
            <a:endParaRPr lang="en-US" alt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460E1568-FAF2-4360-94B5-019D75252094}"/>
              </a:ext>
            </a:extLst>
          </p:cNvPr>
          <p:cNvSpPr>
            <a:spLocks noGrp="1" noChangeArrowheads="1"/>
          </p:cNvSpPr>
          <p:nvPr>
            <p:ph type="sldNum" sz="quarter" idx="5"/>
          </p:nvPr>
        </p:nvSpPr>
        <p:spPr>
          <a:ln/>
        </p:spPr>
        <p:txBody>
          <a:bodyPr/>
          <a:lstStyle/>
          <a:p>
            <a:fld id="{701ACBBB-AE36-4F80-A830-84E8638D00AF}" type="slidenum">
              <a:rPr lang="en-US" altLang="en-US"/>
              <a:pPr/>
              <a:t>29</a:t>
            </a:fld>
            <a:endParaRPr lang="en-US" altLang="en-US"/>
          </a:p>
        </p:txBody>
      </p:sp>
      <p:sp>
        <p:nvSpPr>
          <p:cNvPr id="71682" name="Rectangle 2">
            <a:extLst>
              <a:ext uri="{FF2B5EF4-FFF2-40B4-BE49-F238E27FC236}">
                <a16:creationId xmlns:a16="http://schemas.microsoft.com/office/drawing/2014/main" id="{5C0CBA6F-A592-42C9-9585-8D9DED5A61CF}"/>
              </a:ext>
            </a:extLst>
          </p:cNvPr>
          <p:cNvSpPr>
            <a:spLocks noRot="1" noChangeArrowheads="1" noTextEdit="1"/>
          </p:cNvSpPr>
          <p:nvPr>
            <p:ph type="sldImg"/>
          </p:nvPr>
        </p:nvSpPr>
        <p:spPr>
          <a:ln/>
        </p:spPr>
      </p:sp>
      <p:sp>
        <p:nvSpPr>
          <p:cNvPr id="71683" name="Rectangle 3">
            <a:extLst>
              <a:ext uri="{FF2B5EF4-FFF2-40B4-BE49-F238E27FC236}">
                <a16:creationId xmlns:a16="http://schemas.microsoft.com/office/drawing/2014/main" id="{915D8C5E-AD14-4B81-9FDE-C7ED55BA6B54}"/>
              </a:ext>
            </a:extLst>
          </p:cNvPr>
          <p:cNvSpPr>
            <a:spLocks noGrp="1" noChangeArrowheads="1"/>
          </p:cNvSpPr>
          <p:nvPr>
            <p:ph type="body" idx="1"/>
          </p:nvPr>
        </p:nvSpPr>
        <p:spPr/>
        <p:txBody>
          <a:bodyPr/>
          <a:lstStyle/>
          <a:p>
            <a:endParaRPr lang="en-US"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A1EA56E5-170D-4FA1-888E-3F480D3E2973}"/>
              </a:ext>
            </a:extLst>
          </p:cNvPr>
          <p:cNvSpPr>
            <a:spLocks noGrp="1" noChangeArrowheads="1"/>
          </p:cNvSpPr>
          <p:nvPr>
            <p:ph type="sldNum" sz="quarter" idx="5"/>
          </p:nvPr>
        </p:nvSpPr>
        <p:spPr>
          <a:ln/>
        </p:spPr>
        <p:txBody>
          <a:bodyPr/>
          <a:lstStyle/>
          <a:p>
            <a:fld id="{80961484-2E8A-4888-A2CF-3E8E8A202566}" type="slidenum">
              <a:rPr lang="en-US" altLang="en-US"/>
              <a:pPr/>
              <a:t>3</a:t>
            </a:fld>
            <a:endParaRPr lang="en-US" altLang="en-US"/>
          </a:p>
        </p:txBody>
      </p:sp>
      <p:sp>
        <p:nvSpPr>
          <p:cNvPr id="15362" name="Rectangle 2">
            <a:extLst>
              <a:ext uri="{FF2B5EF4-FFF2-40B4-BE49-F238E27FC236}">
                <a16:creationId xmlns:a16="http://schemas.microsoft.com/office/drawing/2014/main" id="{579114C5-8487-4529-8208-394B14B525D9}"/>
              </a:ext>
            </a:extLst>
          </p:cNvPr>
          <p:cNvSpPr>
            <a:spLocks noRot="1" noChangeArrowheads="1" noTextEdit="1"/>
          </p:cNvSpPr>
          <p:nvPr>
            <p:ph type="sldImg"/>
          </p:nvPr>
        </p:nvSpPr>
        <p:spPr>
          <a:ln/>
        </p:spPr>
      </p:sp>
      <p:sp>
        <p:nvSpPr>
          <p:cNvPr id="15363" name="Rectangle 3">
            <a:extLst>
              <a:ext uri="{FF2B5EF4-FFF2-40B4-BE49-F238E27FC236}">
                <a16:creationId xmlns:a16="http://schemas.microsoft.com/office/drawing/2014/main" id="{11141BE7-B9C8-47EB-AEB0-BC8B1F9F6044}"/>
              </a:ext>
            </a:extLst>
          </p:cNvPr>
          <p:cNvSpPr>
            <a:spLocks noGrp="1" noChangeArrowheads="1"/>
          </p:cNvSpPr>
          <p:nvPr>
            <p:ph type="body" idx="1"/>
          </p:nvPr>
        </p:nvSpPr>
        <p:spPr/>
        <p:txBody>
          <a:bodyPr/>
          <a:lstStyle/>
          <a:p>
            <a:endParaRPr lang="en-US" alt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7A1B79B8-08C0-4FB8-BCBF-51F4E80213C0}"/>
              </a:ext>
            </a:extLst>
          </p:cNvPr>
          <p:cNvSpPr>
            <a:spLocks noGrp="1" noChangeArrowheads="1"/>
          </p:cNvSpPr>
          <p:nvPr>
            <p:ph type="sldNum" sz="quarter" idx="5"/>
          </p:nvPr>
        </p:nvSpPr>
        <p:spPr>
          <a:ln/>
        </p:spPr>
        <p:txBody>
          <a:bodyPr/>
          <a:lstStyle/>
          <a:p>
            <a:fld id="{9B5E8C11-FB32-4DB3-BFAF-24BB778D7725}" type="slidenum">
              <a:rPr lang="en-US" altLang="en-US"/>
              <a:pPr/>
              <a:t>30</a:t>
            </a:fld>
            <a:endParaRPr lang="en-US" altLang="en-US"/>
          </a:p>
        </p:txBody>
      </p:sp>
      <p:sp>
        <p:nvSpPr>
          <p:cNvPr id="73730" name="Rectangle 2">
            <a:extLst>
              <a:ext uri="{FF2B5EF4-FFF2-40B4-BE49-F238E27FC236}">
                <a16:creationId xmlns:a16="http://schemas.microsoft.com/office/drawing/2014/main" id="{5CED4BE9-6090-41F2-B7D6-01D5F0BCF96D}"/>
              </a:ext>
            </a:extLst>
          </p:cNvPr>
          <p:cNvSpPr>
            <a:spLocks noRot="1" noChangeArrowheads="1" noTextEdit="1"/>
          </p:cNvSpPr>
          <p:nvPr>
            <p:ph type="sldImg"/>
          </p:nvPr>
        </p:nvSpPr>
        <p:spPr>
          <a:ln/>
        </p:spPr>
      </p:sp>
      <p:sp>
        <p:nvSpPr>
          <p:cNvPr id="73731" name="Rectangle 3">
            <a:extLst>
              <a:ext uri="{FF2B5EF4-FFF2-40B4-BE49-F238E27FC236}">
                <a16:creationId xmlns:a16="http://schemas.microsoft.com/office/drawing/2014/main" id="{0ED504F6-3418-4592-BC21-266021506AE5}"/>
              </a:ext>
            </a:extLst>
          </p:cNvPr>
          <p:cNvSpPr>
            <a:spLocks noGrp="1" noChangeArrowheads="1"/>
          </p:cNvSpPr>
          <p:nvPr>
            <p:ph type="body" idx="1"/>
          </p:nvPr>
        </p:nvSpPr>
        <p:spPr/>
        <p:txBody>
          <a:bodyPr/>
          <a:lstStyle/>
          <a:p>
            <a:endParaRPr lang="en-US" alt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C35389F2-9048-4D13-A419-9BE832C05450}"/>
              </a:ext>
            </a:extLst>
          </p:cNvPr>
          <p:cNvSpPr>
            <a:spLocks noGrp="1" noChangeArrowheads="1"/>
          </p:cNvSpPr>
          <p:nvPr>
            <p:ph type="sldNum" sz="quarter" idx="5"/>
          </p:nvPr>
        </p:nvSpPr>
        <p:spPr>
          <a:ln/>
        </p:spPr>
        <p:txBody>
          <a:bodyPr/>
          <a:lstStyle/>
          <a:p>
            <a:fld id="{B5D7C8E3-05E3-4203-B462-FF4D9000315E}" type="slidenum">
              <a:rPr lang="en-US" altLang="en-US"/>
              <a:pPr/>
              <a:t>31</a:t>
            </a:fld>
            <a:endParaRPr lang="en-US" altLang="en-US"/>
          </a:p>
        </p:txBody>
      </p:sp>
      <p:sp>
        <p:nvSpPr>
          <p:cNvPr id="86018" name="Rectangle 2">
            <a:extLst>
              <a:ext uri="{FF2B5EF4-FFF2-40B4-BE49-F238E27FC236}">
                <a16:creationId xmlns:a16="http://schemas.microsoft.com/office/drawing/2014/main" id="{A17F2D6E-37D8-4751-B88F-ECF843BEDC13}"/>
              </a:ext>
            </a:extLst>
          </p:cNvPr>
          <p:cNvSpPr>
            <a:spLocks noRot="1" noChangeArrowheads="1" noTextEdit="1"/>
          </p:cNvSpPr>
          <p:nvPr>
            <p:ph type="sldImg"/>
          </p:nvPr>
        </p:nvSpPr>
        <p:spPr>
          <a:ln/>
        </p:spPr>
      </p:sp>
      <p:sp>
        <p:nvSpPr>
          <p:cNvPr id="86019" name="Rectangle 3">
            <a:extLst>
              <a:ext uri="{FF2B5EF4-FFF2-40B4-BE49-F238E27FC236}">
                <a16:creationId xmlns:a16="http://schemas.microsoft.com/office/drawing/2014/main" id="{FAC4E7FB-C41F-43D5-ACFC-3D03C7CAB813}"/>
              </a:ext>
            </a:extLst>
          </p:cNvPr>
          <p:cNvSpPr>
            <a:spLocks noGrp="1" noChangeArrowheads="1"/>
          </p:cNvSpPr>
          <p:nvPr>
            <p:ph type="body" idx="1"/>
          </p:nvPr>
        </p:nvSpPr>
        <p:spPr/>
        <p:txBody>
          <a:bodyPr/>
          <a:lstStyle/>
          <a:p>
            <a:endParaRPr lang="en-US" alt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AF7D80A5-929B-496F-983F-44588A23365A}"/>
              </a:ext>
            </a:extLst>
          </p:cNvPr>
          <p:cNvSpPr>
            <a:spLocks noGrp="1" noChangeArrowheads="1"/>
          </p:cNvSpPr>
          <p:nvPr>
            <p:ph type="sldNum" sz="quarter" idx="5"/>
          </p:nvPr>
        </p:nvSpPr>
        <p:spPr>
          <a:ln/>
        </p:spPr>
        <p:txBody>
          <a:bodyPr/>
          <a:lstStyle/>
          <a:p>
            <a:fld id="{EAC81A49-14FC-4A12-8557-DA9474B90DE2}" type="slidenum">
              <a:rPr lang="en-US" altLang="en-US"/>
              <a:pPr/>
              <a:t>32</a:t>
            </a:fld>
            <a:endParaRPr lang="en-US" altLang="en-US"/>
          </a:p>
        </p:txBody>
      </p:sp>
      <p:sp>
        <p:nvSpPr>
          <p:cNvPr id="75778" name="Rectangle 2">
            <a:extLst>
              <a:ext uri="{FF2B5EF4-FFF2-40B4-BE49-F238E27FC236}">
                <a16:creationId xmlns:a16="http://schemas.microsoft.com/office/drawing/2014/main" id="{CD01A14E-87F7-4A9F-BAE9-15F63E1D6B44}"/>
              </a:ext>
            </a:extLst>
          </p:cNvPr>
          <p:cNvSpPr>
            <a:spLocks noRot="1" noChangeArrowheads="1" noTextEdit="1"/>
          </p:cNvSpPr>
          <p:nvPr>
            <p:ph type="sldImg"/>
          </p:nvPr>
        </p:nvSpPr>
        <p:spPr>
          <a:ln/>
        </p:spPr>
      </p:sp>
      <p:sp>
        <p:nvSpPr>
          <p:cNvPr id="75779" name="Rectangle 3">
            <a:extLst>
              <a:ext uri="{FF2B5EF4-FFF2-40B4-BE49-F238E27FC236}">
                <a16:creationId xmlns:a16="http://schemas.microsoft.com/office/drawing/2014/main" id="{0F775F8E-6DC6-48DB-ADA8-2E6E0D10663F}"/>
              </a:ext>
            </a:extLst>
          </p:cNvPr>
          <p:cNvSpPr>
            <a:spLocks noGrp="1" noChangeArrowheads="1"/>
          </p:cNvSpPr>
          <p:nvPr>
            <p:ph type="body" idx="1"/>
          </p:nvPr>
        </p:nvSpPr>
        <p:spPr/>
        <p:txBody>
          <a:bodyPr/>
          <a:lstStyle/>
          <a:p>
            <a:endParaRPr lang="en-US" alt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86D51F5C-743D-420A-AE06-B8DF907C38A8}"/>
              </a:ext>
            </a:extLst>
          </p:cNvPr>
          <p:cNvSpPr>
            <a:spLocks noGrp="1" noChangeArrowheads="1"/>
          </p:cNvSpPr>
          <p:nvPr>
            <p:ph type="sldNum" sz="quarter" idx="5"/>
          </p:nvPr>
        </p:nvSpPr>
        <p:spPr>
          <a:ln/>
        </p:spPr>
        <p:txBody>
          <a:bodyPr/>
          <a:lstStyle/>
          <a:p>
            <a:fld id="{DA50BA7F-A427-4C97-8AB2-51A056F53485}" type="slidenum">
              <a:rPr lang="en-US" altLang="en-US"/>
              <a:pPr/>
              <a:t>33</a:t>
            </a:fld>
            <a:endParaRPr lang="en-US" altLang="en-US"/>
          </a:p>
        </p:txBody>
      </p:sp>
      <p:sp>
        <p:nvSpPr>
          <p:cNvPr id="88066" name="Rectangle 2">
            <a:extLst>
              <a:ext uri="{FF2B5EF4-FFF2-40B4-BE49-F238E27FC236}">
                <a16:creationId xmlns:a16="http://schemas.microsoft.com/office/drawing/2014/main" id="{5A569F49-9DEB-40AE-8846-B9A00A0C3F14}"/>
              </a:ext>
            </a:extLst>
          </p:cNvPr>
          <p:cNvSpPr>
            <a:spLocks noRot="1" noChangeArrowheads="1" noTextEdit="1"/>
          </p:cNvSpPr>
          <p:nvPr>
            <p:ph type="sldImg"/>
          </p:nvPr>
        </p:nvSpPr>
        <p:spPr>
          <a:ln/>
        </p:spPr>
      </p:sp>
      <p:sp>
        <p:nvSpPr>
          <p:cNvPr id="88067" name="Rectangle 3">
            <a:extLst>
              <a:ext uri="{FF2B5EF4-FFF2-40B4-BE49-F238E27FC236}">
                <a16:creationId xmlns:a16="http://schemas.microsoft.com/office/drawing/2014/main" id="{ADC108C9-C001-4EDB-AD41-902ECED9B817}"/>
              </a:ext>
            </a:extLst>
          </p:cNvPr>
          <p:cNvSpPr>
            <a:spLocks noGrp="1" noChangeArrowheads="1"/>
          </p:cNvSpPr>
          <p:nvPr>
            <p:ph type="body" idx="1"/>
          </p:nvPr>
        </p:nvSpPr>
        <p:spPr/>
        <p:txBody>
          <a:bodyPr/>
          <a:lstStyle/>
          <a:p>
            <a:endParaRPr lang="en-US" alt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62D67C87-27E4-4A21-8F98-991E8335912F}"/>
              </a:ext>
            </a:extLst>
          </p:cNvPr>
          <p:cNvSpPr>
            <a:spLocks noGrp="1" noChangeArrowheads="1"/>
          </p:cNvSpPr>
          <p:nvPr>
            <p:ph type="sldNum" sz="quarter" idx="5"/>
          </p:nvPr>
        </p:nvSpPr>
        <p:spPr>
          <a:ln/>
        </p:spPr>
        <p:txBody>
          <a:bodyPr/>
          <a:lstStyle/>
          <a:p>
            <a:fld id="{7C6F27A5-C779-4E01-9A7C-84A3BD360807}" type="slidenum">
              <a:rPr lang="en-US" altLang="en-US"/>
              <a:pPr/>
              <a:t>34</a:t>
            </a:fld>
            <a:endParaRPr lang="en-US" altLang="en-US"/>
          </a:p>
        </p:txBody>
      </p:sp>
      <p:sp>
        <p:nvSpPr>
          <p:cNvPr id="90114" name="Rectangle 2">
            <a:extLst>
              <a:ext uri="{FF2B5EF4-FFF2-40B4-BE49-F238E27FC236}">
                <a16:creationId xmlns:a16="http://schemas.microsoft.com/office/drawing/2014/main" id="{CB5988CD-AA02-47F4-9A12-57E1B49D102F}"/>
              </a:ext>
            </a:extLst>
          </p:cNvPr>
          <p:cNvSpPr>
            <a:spLocks noRot="1" noChangeArrowheads="1" noTextEdit="1"/>
          </p:cNvSpPr>
          <p:nvPr>
            <p:ph type="sldImg"/>
          </p:nvPr>
        </p:nvSpPr>
        <p:spPr>
          <a:ln/>
        </p:spPr>
      </p:sp>
      <p:sp>
        <p:nvSpPr>
          <p:cNvPr id="90115" name="Rectangle 3">
            <a:extLst>
              <a:ext uri="{FF2B5EF4-FFF2-40B4-BE49-F238E27FC236}">
                <a16:creationId xmlns:a16="http://schemas.microsoft.com/office/drawing/2014/main" id="{D83DA653-09C5-4E9F-9758-587CFCFE0128}"/>
              </a:ext>
            </a:extLst>
          </p:cNvPr>
          <p:cNvSpPr>
            <a:spLocks noGrp="1" noChangeArrowheads="1"/>
          </p:cNvSpPr>
          <p:nvPr>
            <p:ph type="body" idx="1"/>
          </p:nvPr>
        </p:nvSpPr>
        <p:spPr/>
        <p:txBody>
          <a:bodyPr/>
          <a:lstStyle/>
          <a:p>
            <a:endParaRPr lang="en-US" alt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40503863-BAAD-43E8-AE31-8C5056660262}"/>
              </a:ext>
            </a:extLst>
          </p:cNvPr>
          <p:cNvSpPr>
            <a:spLocks noGrp="1" noChangeArrowheads="1"/>
          </p:cNvSpPr>
          <p:nvPr>
            <p:ph type="sldNum" sz="quarter" idx="5"/>
          </p:nvPr>
        </p:nvSpPr>
        <p:spPr>
          <a:ln/>
        </p:spPr>
        <p:txBody>
          <a:bodyPr/>
          <a:lstStyle/>
          <a:p>
            <a:fld id="{D598A1FB-BC9D-432E-A56F-C90A0393D030}" type="slidenum">
              <a:rPr lang="en-US" altLang="en-US"/>
              <a:pPr/>
              <a:t>35</a:t>
            </a:fld>
            <a:endParaRPr lang="en-US" altLang="en-US"/>
          </a:p>
        </p:txBody>
      </p:sp>
      <p:sp>
        <p:nvSpPr>
          <p:cNvPr id="22530" name="Rectangle 2">
            <a:extLst>
              <a:ext uri="{FF2B5EF4-FFF2-40B4-BE49-F238E27FC236}">
                <a16:creationId xmlns:a16="http://schemas.microsoft.com/office/drawing/2014/main" id="{D2A5EA6A-6E6A-4C98-9511-7587F67F1C76}"/>
              </a:ext>
            </a:extLst>
          </p:cNvPr>
          <p:cNvSpPr>
            <a:spLocks noRot="1" noChangeArrowheads="1" noTextEdit="1"/>
          </p:cNvSpPr>
          <p:nvPr>
            <p:ph type="sldImg"/>
          </p:nvPr>
        </p:nvSpPr>
        <p:spPr>
          <a:ln/>
        </p:spPr>
      </p:sp>
      <p:sp>
        <p:nvSpPr>
          <p:cNvPr id="22531" name="Rectangle 3">
            <a:extLst>
              <a:ext uri="{FF2B5EF4-FFF2-40B4-BE49-F238E27FC236}">
                <a16:creationId xmlns:a16="http://schemas.microsoft.com/office/drawing/2014/main" id="{C7CF373E-F69D-4462-B426-73CC00EE586C}"/>
              </a:ext>
            </a:extLst>
          </p:cNvPr>
          <p:cNvSpPr>
            <a:spLocks noGrp="1" noChangeArrowheads="1"/>
          </p:cNvSpPr>
          <p:nvPr>
            <p:ph type="body" idx="1"/>
          </p:nvPr>
        </p:nvSpPr>
        <p:spPr/>
        <p:txBody>
          <a:bodyPr/>
          <a:lstStyle/>
          <a:p>
            <a:endParaRPr lang="en-US"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AD416D97-22D9-4AE1-A362-29FB0293EA0C}"/>
              </a:ext>
            </a:extLst>
          </p:cNvPr>
          <p:cNvSpPr>
            <a:spLocks noGrp="1" noChangeArrowheads="1"/>
          </p:cNvSpPr>
          <p:nvPr>
            <p:ph type="sldNum" sz="quarter" idx="5"/>
          </p:nvPr>
        </p:nvSpPr>
        <p:spPr>
          <a:ln/>
        </p:spPr>
        <p:txBody>
          <a:bodyPr/>
          <a:lstStyle/>
          <a:p>
            <a:fld id="{A3537529-0BC2-4BF4-B017-614E05D29026}" type="slidenum">
              <a:rPr lang="en-US" altLang="en-US"/>
              <a:pPr/>
              <a:t>4</a:t>
            </a:fld>
            <a:endParaRPr lang="en-US" altLang="en-US"/>
          </a:p>
        </p:txBody>
      </p:sp>
      <p:sp>
        <p:nvSpPr>
          <p:cNvPr id="14338" name="Rectangle 2">
            <a:extLst>
              <a:ext uri="{FF2B5EF4-FFF2-40B4-BE49-F238E27FC236}">
                <a16:creationId xmlns:a16="http://schemas.microsoft.com/office/drawing/2014/main" id="{7D7642DB-4801-4D5C-B6E2-3E9BC27E54D1}"/>
              </a:ext>
            </a:extLst>
          </p:cNvPr>
          <p:cNvSpPr>
            <a:spLocks noRot="1" noChangeArrowheads="1" noTextEdit="1"/>
          </p:cNvSpPr>
          <p:nvPr>
            <p:ph type="sldImg"/>
          </p:nvPr>
        </p:nvSpPr>
        <p:spPr>
          <a:ln/>
        </p:spPr>
      </p:sp>
      <p:sp>
        <p:nvSpPr>
          <p:cNvPr id="14339" name="Rectangle 3">
            <a:extLst>
              <a:ext uri="{FF2B5EF4-FFF2-40B4-BE49-F238E27FC236}">
                <a16:creationId xmlns:a16="http://schemas.microsoft.com/office/drawing/2014/main" id="{A9DE15AF-61C7-40F8-8602-E8DA778D5B41}"/>
              </a:ext>
            </a:extLst>
          </p:cNvPr>
          <p:cNvSpPr>
            <a:spLocks noGrp="1" noChangeArrowheads="1"/>
          </p:cNvSpPr>
          <p:nvPr>
            <p:ph type="body" idx="1"/>
          </p:nvPr>
        </p:nvSpPr>
        <p:spPr/>
        <p:txBody>
          <a:bodyPr/>
          <a:lstStyle/>
          <a:p>
            <a:endParaRPr lang="en-US"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7D34D209-386D-47A4-9CAC-8B4D0FE754C6}"/>
              </a:ext>
            </a:extLst>
          </p:cNvPr>
          <p:cNvSpPr>
            <a:spLocks noGrp="1" noChangeArrowheads="1"/>
          </p:cNvSpPr>
          <p:nvPr>
            <p:ph type="sldNum" sz="quarter" idx="5"/>
          </p:nvPr>
        </p:nvSpPr>
        <p:spPr>
          <a:ln/>
        </p:spPr>
        <p:txBody>
          <a:bodyPr/>
          <a:lstStyle/>
          <a:p>
            <a:fld id="{007F8B68-BFAC-4A28-ACF1-EE5FDFF4DF02}" type="slidenum">
              <a:rPr lang="en-US" altLang="en-US"/>
              <a:pPr/>
              <a:t>5</a:t>
            </a:fld>
            <a:endParaRPr lang="en-US" altLang="en-US"/>
          </a:p>
        </p:txBody>
      </p:sp>
      <p:sp>
        <p:nvSpPr>
          <p:cNvPr id="26626" name="Rectangle 2">
            <a:extLst>
              <a:ext uri="{FF2B5EF4-FFF2-40B4-BE49-F238E27FC236}">
                <a16:creationId xmlns:a16="http://schemas.microsoft.com/office/drawing/2014/main" id="{104716C3-3CC2-4F5F-BFBD-79ACE85E2761}"/>
              </a:ext>
            </a:extLst>
          </p:cNvPr>
          <p:cNvSpPr>
            <a:spLocks noRot="1" noChangeArrowheads="1" noTextEdit="1"/>
          </p:cNvSpPr>
          <p:nvPr>
            <p:ph type="sldImg"/>
          </p:nvPr>
        </p:nvSpPr>
        <p:spPr>
          <a:ln/>
        </p:spPr>
      </p:sp>
      <p:sp>
        <p:nvSpPr>
          <p:cNvPr id="26627" name="Rectangle 3">
            <a:extLst>
              <a:ext uri="{FF2B5EF4-FFF2-40B4-BE49-F238E27FC236}">
                <a16:creationId xmlns:a16="http://schemas.microsoft.com/office/drawing/2014/main" id="{44957D78-6152-432F-8B19-3EE7EA7D2A7F}"/>
              </a:ext>
            </a:extLst>
          </p:cNvPr>
          <p:cNvSpPr>
            <a:spLocks noGrp="1" noChangeArrowheads="1"/>
          </p:cNvSpPr>
          <p:nvPr>
            <p:ph type="body" idx="1"/>
          </p:nvPr>
        </p:nvSpPr>
        <p:spPr/>
        <p:txBody>
          <a:bodyPr/>
          <a:lstStyle/>
          <a:p>
            <a:endParaRPr lang="en-US"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ADBFF864-0B0B-43A8-AD1F-92903D233B78}"/>
              </a:ext>
            </a:extLst>
          </p:cNvPr>
          <p:cNvSpPr>
            <a:spLocks noGrp="1" noChangeArrowheads="1"/>
          </p:cNvSpPr>
          <p:nvPr>
            <p:ph type="sldNum" sz="quarter" idx="5"/>
          </p:nvPr>
        </p:nvSpPr>
        <p:spPr>
          <a:ln/>
        </p:spPr>
        <p:txBody>
          <a:bodyPr/>
          <a:lstStyle/>
          <a:p>
            <a:fld id="{29F96672-7343-4244-ADCF-E0376B2649F5}" type="slidenum">
              <a:rPr lang="en-US" altLang="en-US"/>
              <a:pPr/>
              <a:t>6</a:t>
            </a:fld>
            <a:endParaRPr lang="en-US" altLang="en-US"/>
          </a:p>
        </p:txBody>
      </p:sp>
      <p:sp>
        <p:nvSpPr>
          <p:cNvPr id="28674" name="Rectangle 2">
            <a:extLst>
              <a:ext uri="{FF2B5EF4-FFF2-40B4-BE49-F238E27FC236}">
                <a16:creationId xmlns:a16="http://schemas.microsoft.com/office/drawing/2014/main" id="{27EC94F6-3D4D-44CF-8F0C-D6E8C1A579AC}"/>
              </a:ext>
            </a:extLst>
          </p:cNvPr>
          <p:cNvSpPr>
            <a:spLocks noRot="1" noChangeArrowheads="1" noTextEdit="1"/>
          </p:cNvSpPr>
          <p:nvPr>
            <p:ph type="sldImg"/>
          </p:nvPr>
        </p:nvSpPr>
        <p:spPr>
          <a:ln/>
        </p:spPr>
      </p:sp>
      <p:sp>
        <p:nvSpPr>
          <p:cNvPr id="28675" name="Rectangle 3">
            <a:extLst>
              <a:ext uri="{FF2B5EF4-FFF2-40B4-BE49-F238E27FC236}">
                <a16:creationId xmlns:a16="http://schemas.microsoft.com/office/drawing/2014/main" id="{345E3EEB-7292-4B48-B1EA-AD5EEBB6330F}"/>
              </a:ext>
            </a:extLst>
          </p:cNvPr>
          <p:cNvSpPr>
            <a:spLocks noGrp="1" noChangeArrowheads="1"/>
          </p:cNvSpPr>
          <p:nvPr>
            <p:ph type="body" idx="1"/>
          </p:nvPr>
        </p:nvSpPr>
        <p:spPr/>
        <p:txBody>
          <a:bodyPr/>
          <a:lstStyle/>
          <a:p>
            <a:endParaRPr lang="en-US"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016C82DD-DA4C-43A5-9C5A-9B9518242A0A}"/>
              </a:ext>
            </a:extLst>
          </p:cNvPr>
          <p:cNvSpPr>
            <a:spLocks noGrp="1" noChangeArrowheads="1"/>
          </p:cNvSpPr>
          <p:nvPr>
            <p:ph type="sldNum" sz="quarter" idx="5"/>
          </p:nvPr>
        </p:nvSpPr>
        <p:spPr>
          <a:ln/>
        </p:spPr>
        <p:txBody>
          <a:bodyPr/>
          <a:lstStyle/>
          <a:p>
            <a:fld id="{5514E6EF-D34F-4052-B7D2-388BC480CF32}" type="slidenum">
              <a:rPr lang="en-US" altLang="en-US"/>
              <a:pPr/>
              <a:t>7</a:t>
            </a:fld>
            <a:endParaRPr lang="en-US" altLang="en-US"/>
          </a:p>
        </p:txBody>
      </p:sp>
      <p:sp>
        <p:nvSpPr>
          <p:cNvPr id="24578" name="Rectangle 2">
            <a:extLst>
              <a:ext uri="{FF2B5EF4-FFF2-40B4-BE49-F238E27FC236}">
                <a16:creationId xmlns:a16="http://schemas.microsoft.com/office/drawing/2014/main" id="{99986D9A-E9D5-4737-AC24-021781D6C4F2}"/>
              </a:ext>
            </a:extLst>
          </p:cNvPr>
          <p:cNvSpPr>
            <a:spLocks noRot="1" noChangeArrowheads="1" noTextEdit="1"/>
          </p:cNvSpPr>
          <p:nvPr>
            <p:ph type="sldImg"/>
          </p:nvPr>
        </p:nvSpPr>
        <p:spPr>
          <a:ln/>
        </p:spPr>
      </p:sp>
      <p:sp>
        <p:nvSpPr>
          <p:cNvPr id="24579" name="Rectangle 3">
            <a:extLst>
              <a:ext uri="{FF2B5EF4-FFF2-40B4-BE49-F238E27FC236}">
                <a16:creationId xmlns:a16="http://schemas.microsoft.com/office/drawing/2014/main" id="{B26FE623-9F29-4490-8CE1-4E25239DC7CA}"/>
              </a:ext>
            </a:extLst>
          </p:cNvPr>
          <p:cNvSpPr>
            <a:spLocks noGrp="1" noChangeArrowheads="1"/>
          </p:cNvSpPr>
          <p:nvPr>
            <p:ph type="body" idx="1"/>
          </p:nvPr>
        </p:nvSpPr>
        <p:spPr/>
        <p:txBody>
          <a:bodyPr/>
          <a:lstStyle/>
          <a:p>
            <a:endParaRPr lang="en-US"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EBC99D6D-C55C-4741-B818-8C0BDED51E06}"/>
              </a:ext>
            </a:extLst>
          </p:cNvPr>
          <p:cNvSpPr>
            <a:spLocks noGrp="1" noChangeArrowheads="1"/>
          </p:cNvSpPr>
          <p:nvPr>
            <p:ph type="sldNum" sz="quarter" idx="5"/>
          </p:nvPr>
        </p:nvSpPr>
        <p:spPr>
          <a:ln/>
        </p:spPr>
        <p:txBody>
          <a:bodyPr/>
          <a:lstStyle/>
          <a:p>
            <a:fld id="{67735C37-694B-48F7-87BB-98D1008A6792}" type="slidenum">
              <a:rPr lang="en-US" altLang="en-US"/>
              <a:pPr/>
              <a:t>8</a:t>
            </a:fld>
            <a:endParaRPr lang="en-US" altLang="en-US"/>
          </a:p>
        </p:txBody>
      </p:sp>
      <p:sp>
        <p:nvSpPr>
          <p:cNvPr id="30722" name="Rectangle 2">
            <a:extLst>
              <a:ext uri="{FF2B5EF4-FFF2-40B4-BE49-F238E27FC236}">
                <a16:creationId xmlns:a16="http://schemas.microsoft.com/office/drawing/2014/main" id="{C9A50493-9B6A-4C6A-9070-F208D590750C}"/>
              </a:ext>
            </a:extLst>
          </p:cNvPr>
          <p:cNvSpPr>
            <a:spLocks noRot="1" noChangeArrowheads="1" noTextEdit="1"/>
          </p:cNvSpPr>
          <p:nvPr>
            <p:ph type="sldImg"/>
          </p:nvPr>
        </p:nvSpPr>
        <p:spPr>
          <a:ln/>
        </p:spPr>
      </p:sp>
      <p:sp>
        <p:nvSpPr>
          <p:cNvPr id="30723" name="Rectangle 3">
            <a:extLst>
              <a:ext uri="{FF2B5EF4-FFF2-40B4-BE49-F238E27FC236}">
                <a16:creationId xmlns:a16="http://schemas.microsoft.com/office/drawing/2014/main" id="{B15D3CFA-A9E7-43F2-9B07-32EFEAF93706}"/>
              </a:ext>
            </a:extLst>
          </p:cNvPr>
          <p:cNvSpPr>
            <a:spLocks noGrp="1" noChangeArrowheads="1"/>
          </p:cNvSpPr>
          <p:nvPr>
            <p:ph type="body" idx="1"/>
          </p:nvPr>
        </p:nvSpPr>
        <p:spPr/>
        <p:txBody>
          <a:bodyPr/>
          <a:lstStyle/>
          <a:p>
            <a:endParaRPr lang="en-US"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B717922C-7E3A-454E-A14E-F37184D4A216}"/>
              </a:ext>
            </a:extLst>
          </p:cNvPr>
          <p:cNvSpPr>
            <a:spLocks noGrp="1" noChangeArrowheads="1"/>
          </p:cNvSpPr>
          <p:nvPr>
            <p:ph type="sldNum" sz="quarter" idx="5"/>
          </p:nvPr>
        </p:nvSpPr>
        <p:spPr>
          <a:ln/>
        </p:spPr>
        <p:txBody>
          <a:bodyPr/>
          <a:lstStyle/>
          <a:p>
            <a:fld id="{2A93B90B-7BCA-42D9-9EEE-4666E06FDB8F}" type="slidenum">
              <a:rPr lang="en-US" altLang="en-US"/>
              <a:pPr/>
              <a:t>9</a:t>
            </a:fld>
            <a:endParaRPr lang="en-US" altLang="en-US"/>
          </a:p>
        </p:txBody>
      </p:sp>
      <p:sp>
        <p:nvSpPr>
          <p:cNvPr id="32770" name="Rectangle 2">
            <a:extLst>
              <a:ext uri="{FF2B5EF4-FFF2-40B4-BE49-F238E27FC236}">
                <a16:creationId xmlns:a16="http://schemas.microsoft.com/office/drawing/2014/main" id="{7C22CE99-D348-4407-B4E4-443ABB051111}"/>
              </a:ext>
            </a:extLst>
          </p:cNvPr>
          <p:cNvSpPr>
            <a:spLocks noRot="1" noChangeArrowheads="1" noTextEdit="1"/>
          </p:cNvSpPr>
          <p:nvPr>
            <p:ph type="sldImg"/>
          </p:nvPr>
        </p:nvSpPr>
        <p:spPr>
          <a:ln/>
        </p:spPr>
      </p:sp>
      <p:sp>
        <p:nvSpPr>
          <p:cNvPr id="32771" name="Rectangle 3">
            <a:extLst>
              <a:ext uri="{FF2B5EF4-FFF2-40B4-BE49-F238E27FC236}">
                <a16:creationId xmlns:a16="http://schemas.microsoft.com/office/drawing/2014/main" id="{A0F0EA2F-2BDE-4BAB-BCBB-0A7A5E44A4F3}"/>
              </a:ext>
            </a:extLst>
          </p:cNvPr>
          <p:cNvSpPr>
            <a:spLocks noGrp="1" noChangeArrowheads="1"/>
          </p:cNvSpPr>
          <p:nvPr>
            <p:ph type="body" idx="1"/>
          </p:nvPr>
        </p:nvSpPr>
        <p:spPr/>
        <p:txBody>
          <a:bodyPr/>
          <a:lstStyle/>
          <a:p>
            <a:endParaRPr lang="en-US"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DF00F9-CAFD-45FF-B94C-64F42FE0BDBE}"/>
              </a:ext>
            </a:extLst>
          </p:cNvPr>
          <p:cNvSpPr>
            <a:spLocks noGrp="1"/>
          </p:cNvSpPr>
          <p:nvPr>
            <p:ph type="ctrTitle"/>
          </p:nvPr>
        </p:nvSpPr>
        <p:spPr>
          <a:xfrm>
            <a:off x="1143000" y="1122363"/>
            <a:ext cx="6858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C013C921-34C0-4F63-A5F8-A6632DFAB394}"/>
              </a:ext>
            </a:extLst>
          </p:cNvPr>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F5DDC9DC-6551-4381-8A4B-673DCF2B5C5C}"/>
              </a:ext>
            </a:extLst>
          </p:cNvPr>
          <p:cNvSpPr>
            <a:spLocks noGrp="1"/>
          </p:cNvSpPr>
          <p:nvPr>
            <p:ph type="dt" sz="half" idx="10"/>
          </p:nvPr>
        </p:nvSpPr>
        <p:spPr/>
        <p:txBody>
          <a:bodyPr/>
          <a:lstStyle>
            <a:lvl1pPr>
              <a:defRPr/>
            </a:lvl1pPr>
          </a:lstStyle>
          <a:p>
            <a:endParaRPr lang="en-US" altLang="en-US"/>
          </a:p>
        </p:txBody>
      </p:sp>
      <p:sp>
        <p:nvSpPr>
          <p:cNvPr id="5" name="Footer Placeholder 4">
            <a:extLst>
              <a:ext uri="{FF2B5EF4-FFF2-40B4-BE49-F238E27FC236}">
                <a16:creationId xmlns:a16="http://schemas.microsoft.com/office/drawing/2014/main" id="{BA684155-7114-44CC-B4A6-A1D19D62E807}"/>
              </a:ext>
            </a:extLst>
          </p:cNvPr>
          <p:cNvSpPr>
            <a:spLocks noGrp="1"/>
          </p:cNvSpPr>
          <p:nvPr>
            <p:ph type="ftr" sz="quarter" idx="11"/>
          </p:nvPr>
        </p:nvSpPr>
        <p:spPr/>
        <p:txBody>
          <a:bodyPr/>
          <a:lstStyle>
            <a:lvl1pPr>
              <a:defRPr/>
            </a:lvl1pPr>
          </a:lstStyle>
          <a:p>
            <a:endParaRPr lang="en-US" altLang="en-US"/>
          </a:p>
        </p:txBody>
      </p:sp>
      <p:sp>
        <p:nvSpPr>
          <p:cNvPr id="6" name="Slide Number Placeholder 5">
            <a:extLst>
              <a:ext uri="{FF2B5EF4-FFF2-40B4-BE49-F238E27FC236}">
                <a16:creationId xmlns:a16="http://schemas.microsoft.com/office/drawing/2014/main" id="{00398982-62CE-4242-BD75-92B13CE9371F}"/>
              </a:ext>
            </a:extLst>
          </p:cNvPr>
          <p:cNvSpPr>
            <a:spLocks noGrp="1"/>
          </p:cNvSpPr>
          <p:nvPr>
            <p:ph type="sldNum" sz="quarter" idx="12"/>
          </p:nvPr>
        </p:nvSpPr>
        <p:spPr/>
        <p:txBody>
          <a:bodyPr/>
          <a:lstStyle>
            <a:lvl1pPr>
              <a:defRPr/>
            </a:lvl1pPr>
          </a:lstStyle>
          <a:p>
            <a:fld id="{28A18E3B-D15C-40B9-B772-CBF097A0D5B0}" type="slidenum">
              <a:rPr lang="en-US" altLang="en-US"/>
              <a:pPr/>
              <a:t>‹#›</a:t>
            </a:fld>
            <a:endParaRPr lang="en-US" altLang="en-US"/>
          </a:p>
        </p:txBody>
      </p:sp>
    </p:spTree>
    <p:extLst>
      <p:ext uri="{BB962C8B-B14F-4D97-AF65-F5344CB8AC3E}">
        <p14:creationId xmlns:p14="http://schemas.microsoft.com/office/powerpoint/2010/main" val="1490465542"/>
      </p:ext>
    </p:extLst>
  </p:cSld>
  <p:clrMapOvr>
    <a:masterClrMapping/>
  </p:clrMapOvr>
  <p:transition spd="slow">
    <p:wipe dir="d"/>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D29D9D-0623-4FAE-B0F7-E445119E43C2}"/>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E5AA7BC6-B35A-4554-9E40-E1435DEAEC7A}"/>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5FFE978-F99C-40B5-9397-86A7578B480D}"/>
              </a:ext>
            </a:extLst>
          </p:cNvPr>
          <p:cNvSpPr>
            <a:spLocks noGrp="1"/>
          </p:cNvSpPr>
          <p:nvPr>
            <p:ph type="dt" sz="half" idx="10"/>
          </p:nvPr>
        </p:nvSpPr>
        <p:spPr/>
        <p:txBody>
          <a:bodyPr/>
          <a:lstStyle>
            <a:lvl1pPr>
              <a:defRPr/>
            </a:lvl1pPr>
          </a:lstStyle>
          <a:p>
            <a:endParaRPr lang="en-US" altLang="en-US"/>
          </a:p>
        </p:txBody>
      </p:sp>
      <p:sp>
        <p:nvSpPr>
          <p:cNvPr id="5" name="Footer Placeholder 4">
            <a:extLst>
              <a:ext uri="{FF2B5EF4-FFF2-40B4-BE49-F238E27FC236}">
                <a16:creationId xmlns:a16="http://schemas.microsoft.com/office/drawing/2014/main" id="{7D957230-2AFB-48E7-9D29-2DEE7088901C}"/>
              </a:ext>
            </a:extLst>
          </p:cNvPr>
          <p:cNvSpPr>
            <a:spLocks noGrp="1"/>
          </p:cNvSpPr>
          <p:nvPr>
            <p:ph type="ftr" sz="quarter" idx="11"/>
          </p:nvPr>
        </p:nvSpPr>
        <p:spPr/>
        <p:txBody>
          <a:bodyPr/>
          <a:lstStyle>
            <a:lvl1pPr>
              <a:defRPr/>
            </a:lvl1pPr>
          </a:lstStyle>
          <a:p>
            <a:endParaRPr lang="en-US" altLang="en-US"/>
          </a:p>
        </p:txBody>
      </p:sp>
      <p:sp>
        <p:nvSpPr>
          <p:cNvPr id="6" name="Slide Number Placeholder 5">
            <a:extLst>
              <a:ext uri="{FF2B5EF4-FFF2-40B4-BE49-F238E27FC236}">
                <a16:creationId xmlns:a16="http://schemas.microsoft.com/office/drawing/2014/main" id="{37C2CCCE-127F-4E21-9C48-DDED0F220444}"/>
              </a:ext>
            </a:extLst>
          </p:cNvPr>
          <p:cNvSpPr>
            <a:spLocks noGrp="1"/>
          </p:cNvSpPr>
          <p:nvPr>
            <p:ph type="sldNum" sz="quarter" idx="12"/>
          </p:nvPr>
        </p:nvSpPr>
        <p:spPr/>
        <p:txBody>
          <a:bodyPr/>
          <a:lstStyle>
            <a:lvl1pPr>
              <a:defRPr/>
            </a:lvl1pPr>
          </a:lstStyle>
          <a:p>
            <a:fld id="{F9211DD0-0EF0-478E-9791-0C3B24891C3B}" type="slidenum">
              <a:rPr lang="en-US" altLang="en-US"/>
              <a:pPr/>
              <a:t>‹#›</a:t>
            </a:fld>
            <a:endParaRPr lang="en-US" altLang="en-US"/>
          </a:p>
        </p:txBody>
      </p:sp>
    </p:spTree>
    <p:extLst>
      <p:ext uri="{BB962C8B-B14F-4D97-AF65-F5344CB8AC3E}">
        <p14:creationId xmlns:p14="http://schemas.microsoft.com/office/powerpoint/2010/main" val="673392732"/>
      </p:ext>
    </p:extLst>
  </p:cSld>
  <p:clrMapOvr>
    <a:masterClrMapping/>
  </p:clrMapOvr>
  <p:transition spd="slow">
    <p:wipe dir="d"/>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C115409F-E40D-4CC0-8552-2A4A6A8CDDAC}"/>
              </a:ext>
            </a:extLst>
          </p:cNvPr>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2FE18EF7-7032-4CE5-8264-A06E54EE0CEB}"/>
              </a:ext>
            </a:extLst>
          </p:cNvPr>
          <p:cNvSpPr>
            <a:spLocks noGrp="1"/>
          </p:cNvSpPr>
          <p:nvPr>
            <p:ph type="body" orient="vert" idx="1"/>
          </p:nvPr>
        </p:nvSpPr>
        <p:spPr>
          <a:xfrm>
            <a:off x="457200" y="274638"/>
            <a:ext cx="6019800" cy="5851525"/>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E1A9BED-8093-47E6-85D6-BDA26752116A}"/>
              </a:ext>
            </a:extLst>
          </p:cNvPr>
          <p:cNvSpPr>
            <a:spLocks noGrp="1"/>
          </p:cNvSpPr>
          <p:nvPr>
            <p:ph type="dt" sz="half" idx="10"/>
          </p:nvPr>
        </p:nvSpPr>
        <p:spPr/>
        <p:txBody>
          <a:bodyPr/>
          <a:lstStyle>
            <a:lvl1pPr>
              <a:defRPr/>
            </a:lvl1pPr>
          </a:lstStyle>
          <a:p>
            <a:endParaRPr lang="en-US" altLang="en-US"/>
          </a:p>
        </p:txBody>
      </p:sp>
      <p:sp>
        <p:nvSpPr>
          <p:cNvPr id="5" name="Footer Placeholder 4">
            <a:extLst>
              <a:ext uri="{FF2B5EF4-FFF2-40B4-BE49-F238E27FC236}">
                <a16:creationId xmlns:a16="http://schemas.microsoft.com/office/drawing/2014/main" id="{A64A779B-C9AD-4FD5-B5FC-BB163E55922E}"/>
              </a:ext>
            </a:extLst>
          </p:cNvPr>
          <p:cNvSpPr>
            <a:spLocks noGrp="1"/>
          </p:cNvSpPr>
          <p:nvPr>
            <p:ph type="ftr" sz="quarter" idx="11"/>
          </p:nvPr>
        </p:nvSpPr>
        <p:spPr/>
        <p:txBody>
          <a:bodyPr/>
          <a:lstStyle>
            <a:lvl1pPr>
              <a:defRPr/>
            </a:lvl1pPr>
          </a:lstStyle>
          <a:p>
            <a:endParaRPr lang="en-US" altLang="en-US"/>
          </a:p>
        </p:txBody>
      </p:sp>
      <p:sp>
        <p:nvSpPr>
          <p:cNvPr id="6" name="Slide Number Placeholder 5">
            <a:extLst>
              <a:ext uri="{FF2B5EF4-FFF2-40B4-BE49-F238E27FC236}">
                <a16:creationId xmlns:a16="http://schemas.microsoft.com/office/drawing/2014/main" id="{67145675-FAE0-40A6-9023-6914EFB9EBB2}"/>
              </a:ext>
            </a:extLst>
          </p:cNvPr>
          <p:cNvSpPr>
            <a:spLocks noGrp="1"/>
          </p:cNvSpPr>
          <p:nvPr>
            <p:ph type="sldNum" sz="quarter" idx="12"/>
          </p:nvPr>
        </p:nvSpPr>
        <p:spPr/>
        <p:txBody>
          <a:bodyPr/>
          <a:lstStyle>
            <a:lvl1pPr>
              <a:defRPr/>
            </a:lvl1pPr>
          </a:lstStyle>
          <a:p>
            <a:fld id="{637CE24D-DFB6-42EB-9331-3BA48CFAB918}" type="slidenum">
              <a:rPr lang="en-US" altLang="en-US"/>
              <a:pPr/>
              <a:t>‹#›</a:t>
            </a:fld>
            <a:endParaRPr lang="en-US" altLang="en-US"/>
          </a:p>
        </p:txBody>
      </p:sp>
    </p:spTree>
    <p:extLst>
      <p:ext uri="{BB962C8B-B14F-4D97-AF65-F5344CB8AC3E}">
        <p14:creationId xmlns:p14="http://schemas.microsoft.com/office/powerpoint/2010/main" val="3175544787"/>
      </p:ext>
    </p:extLst>
  </p:cSld>
  <p:clrMapOvr>
    <a:masterClrMapping/>
  </p:clrMapOvr>
  <p:transition spd="slow">
    <p:wipe dir="d"/>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72324AD-F949-40CB-8F0A-4AD626F21B60}"/>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5E73CFD1-8E37-4D24-B0FC-958E54087DAD}"/>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770890C-FD49-4704-AB67-7DC2A7025D9B}"/>
              </a:ext>
            </a:extLst>
          </p:cNvPr>
          <p:cNvSpPr>
            <a:spLocks noGrp="1"/>
          </p:cNvSpPr>
          <p:nvPr>
            <p:ph type="dt" sz="half" idx="10"/>
          </p:nvPr>
        </p:nvSpPr>
        <p:spPr/>
        <p:txBody>
          <a:bodyPr/>
          <a:lstStyle>
            <a:lvl1pPr>
              <a:defRPr/>
            </a:lvl1pPr>
          </a:lstStyle>
          <a:p>
            <a:endParaRPr lang="en-US" altLang="en-US"/>
          </a:p>
        </p:txBody>
      </p:sp>
      <p:sp>
        <p:nvSpPr>
          <p:cNvPr id="5" name="Footer Placeholder 4">
            <a:extLst>
              <a:ext uri="{FF2B5EF4-FFF2-40B4-BE49-F238E27FC236}">
                <a16:creationId xmlns:a16="http://schemas.microsoft.com/office/drawing/2014/main" id="{8C42D80D-D394-4470-B241-A4EDF7B73EF7}"/>
              </a:ext>
            </a:extLst>
          </p:cNvPr>
          <p:cNvSpPr>
            <a:spLocks noGrp="1"/>
          </p:cNvSpPr>
          <p:nvPr>
            <p:ph type="ftr" sz="quarter" idx="11"/>
          </p:nvPr>
        </p:nvSpPr>
        <p:spPr/>
        <p:txBody>
          <a:bodyPr/>
          <a:lstStyle>
            <a:lvl1pPr>
              <a:defRPr/>
            </a:lvl1pPr>
          </a:lstStyle>
          <a:p>
            <a:endParaRPr lang="en-US" altLang="en-US"/>
          </a:p>
        </p:txBody>
      </p:sp>
      <p:sp>
        <p:nvSpPr>
          <p:cNvPr id="6" name="Slide Number Placeholder 5">
            <a:extLst>
              <a:ext uri="{FF2B5EF4-FFF2-40B4-BE49-F238E27FC236}">
                <a16:creationId xmlns:a16="http://schemas.microsoft.com/office/drawing/2014/main" id="{573A089B-D2B1-4B06-AA70-80DCA0D6C6CB}"/>
              </a:ext>
            </a:extLst>
          </p:cNvPr>
          <p:cNvSpPr>
            <a:spLocks noGrp="1"/>
          </p:cNvSpPr>
          <p:nvPr>
            <p:ph type="sldNum" sz="quarter" idx="12"/>
          </p:nvPr>
        </p:nvSpPr>
        <p:spPr/>
        <p:txBody>
          <a:bodyPr/>
          <a:lstStyle>
            <a:lvl1pPr>
              <a:defRPr/>
            </a:lvl1pPr>
          </a:lstStyle>
          <a:p>
            <a:fld id="{B6D14E3C-5B88-4A1D-AF23-D0D090041894}" type="slidenum">
              <a:rPr lang="en-US" altLang="en-US"/>
              <a:pPr/>
              <a:t>‹#›</a:t>
            </a:fld>
            <a:endParaRPr lang="en-US" altLang="en-US"/>
          </a:p>
        </p:txBody>
      </p:sp>
    </p:spTree>
    <p:extLst>
      <p:ext uri="{BB962C8B-B14F-4D97-AF65-F5344CB8AC3E}">
        <p14:creationId xmlns:p14="http://schemas.microsoft.com/office/powerpoint/2010/main" val="227750203"/>
      </p:ext>
    </p:extLst>
  </p:cSld>
  <p:clrMapOvr>
    <a:masterClrMapping/>
  </p:clrMapOvr>
  <p:transition spd="slow">
    <p:wipe dir="d"/>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7B74F6-59A9-4068-922F-DBC4042ADE05}"/>
              </a:ext>
            </a:extLst>
          </p:cNvPr>
          <p:cNvSpPr>
            <a:spLocks noGrp="1"/>
          </p:cNvSpPr>
          <p:nvPr>
            <p:ph type="title"/>
          </p:nvPr>
        </p:nvSpPr>
        <p:spPr>
          <a:xfrm>
            <a:off x="623888" y="1709738"/>
            <a:ext cx="78867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4BD62545-5C31-413A-A6BF-AA2EB6963017}"/>
              </a:ext>
            </a:extLst>
          </p:cNvPr>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a:t>Edit Master text styles</a:t>
            </a:r>
          </a:p>
        </p:txBody>
      </p:sp>
      <p:sp>
        <p:nvSpPr>
          <p:cNvPr id="4" name="Date Placeholder 3">
            <a:extLst>
              <a:ext uri="{FF2B5EF4-FFF2-40B4-BE49-F238E27FC236}">
                <a16:creationId xmlns:a16="http://schemas.microsoft.com/office/drawing/2014/main" id="{FA815E41-BE97-4F39-AC02-3163189EBD13}"/>
              </a:ext>
            </a:extLst>
          </p:cNvPr>
          <p:cNvSpPr>
            <a:spLocks noGrp="1"/>
          </p:cNvSpPr>
          <p:nvPr>
            <p:ph type="dt" sz="half" idx="10"/>
          </p:nvPr>
        </p:nvSpPr>
        <p:spPr/>
        <p:txBody>
          <a:bodyPr/>
          <a:lstStyle>
            <a:lvl1pPr>
              <a:defRPr/>
            </a:lvl1pPr>
          </a:lstStyle>
          <a:p>
            <a:endParaRPr lang="en-US" altLang="en-US"/>
          </a:p>
        </p:txBody>
      </p:sp>
      <p:sp>
        <p:nvSpPr>
          <p:cNvPr id="5" name="Footer Placeholder 4">
            <a:extLst>
              <a:ext uri="{FF2B5EF4-FFF2-40B4-BE49-F238E27FC236}">
                <a16:creationId xmlns:a16="http://schemas.microsoft.com/office/drawing/2014/main" id="{7711C441-15B3-4054-A24E-804C7F82C7FE}"/>
              </a:ext>
            </a:extLst>
          </p:cNvPr>
          <p:cNvSpPr>
            <a:spLocks noGrp="1"/>
          </p:cNvSpPr>
          <p:nvPr>
            <p:ph type="ftr" sz="quarter" idx="11"/>
          </p:nvPr>
        </p:nvSpPr>
        <p:spPr/>
        <p:txBody>
          <a:bodyPr/>
          <a:lstStyle>
            <a:lvl1pPr>
              <a:defRPr/>
            </a:lvl1pPr>
          </a:lstStyle>
          <a:p>
            <a:endParaRPr lang="en-US" altLang="en-US"/>
          </a:p>
        </p:txBody>
      </p:sp>
      <p:sp>
        <p:nvSpPr>
          <p:cNvPr id="6" name="Slide Number Placeholder 5">
            <a:extLst>
              <a:ext uri="{FF2B5EF4-FFF2-40B4-BE49-F238E27FC236}">
                <a16:creationId xmlns:a16="http://schemas.microsoft.com/office/drawing/2014/main" id="{D4B59DA0-562A-4571-B396-696CF8CEB670}"/>
              </a:ext>
            </a:extLst>
          </p:cNvPr>
          <p:cNvSpPr>
            <a:spLocks noGrp="1"/>
          </p:cNvSpPr>
          <p:nvPr>
            <p:ph type="sldNum" sz="quarter" idx="12"/>
          </p:nvPr>
        </p:nvSpPr>
        <p:spPr/>
        <p:txBody>
          <a:bodyPr/>
          <a:lstStyle>
            <a:lvl1pPr>
              <a:defRPr/>
            </a:lvl1pPr>
          </a:lstStyle>
          <a:p>
            <a:fld id="{F295F6A9-1C3D-44CC-9F74-C644E78FBE92}" type="slidenum">
              <a:rPr lang="en-US" altLang="en-US"/>
              <a:pPr/>
              <a:t>‹#›</a:t>
            </a:fld>
            <a:endParaRPr lang="en-US" altLang="en-US"/>
          </a:p>
        </p:txBody>
      </p:sp>
    </p:spTree>
    <p:extLst>
      <p:ext uri="{BB962C8B-B14F-4D97-AF65-F5344CB8AC3E}">
        <p14:creationId xmlns:p14="http://schemas.microsoft.com/office/powerpoint/2010/main" val="926364574"/>
      </p:ext>
    </p:extLst>
  </p:cSld>
  <p:clrMapOvr>
    <a:masterClrMapping/>
  </p:clrMapOvr>
  <p:transition spd="slow">
    <p:wipe dir="d"/>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8DFC5E-767B-4260-BCAE-36783CB4B8AF}"/>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016FDD1C-B55E-45EF-A630-D28BC604330D}"/>
              </a:ext>
            </a:extLst>
          </p:cNvPr>
          <p:cNvSpPr>
            <a:spLocks noGrp="1"/>
          </p:cNvSpPr>
          <p:nvPr>
            <p:ph sz="half" idx="1"/>
          </p:nvPr>
        </p:nvSpPr>
        <p:spPr>
          <a:xfrm>
            <a:off x="457200" y="1600200"/>
            <a:ext cx="4038600" cy="4525963"/>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FF8D711F-496F-43B2-81C8-4CEAEE5F5FC5}"/>
              </a:ext>
            </a:extLst>
          </p:cNvPr>
          <p:cNvSpPr>
            <a:spLocks noGrp="1"/>
          </p:cNvSpPr>
          <p:nvPr>
            <p:ph sz="half" idx="2"/>
          </p:nvPr>
        </p:nvSpPr>
        <p:spPr>
          <a:xfrm>
            <a:off x="4648200" y="1600200"/>
            <a:ext cx="4038600" cy="4525963"/>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1238BDBD-8F06-44AB-838F-875B3ADEBF77}"/>
              </a:ext>
            </a:extLst>
          </p:cNvPr>
          <p:cNvSpPr>
            <a:spLocks noGrp="1"/>
          </p:cNvSpPr>
          <p:nvPr>
            <p:ph type="dt" sz="half" idx="10"/>
          </p:nvPr>
        </p:nvSpPr>
        <p:spPr/>
        <p:txBody>
          <a:bodyPr/>
          <a:lstStyle>
            <a:lvl1pPr>
              <a:defRPr/>
            </a:lvl1pPr>
          </a:lstStyle>
          <a:p>
            <a:endParaRPr lang="en-US" altLang="en-US"/>
          </a:p>
        </p:txBody>
      </p:sp>
      <p:sp>
        <p:nvSpPr>
          <p:cNvPr id="6" name="Footer Placeholder 5">
            <a:extLst>
              <a:ext uri="{FF2B5EF4-FFF2-40B4-BE49-F238E27FC236}">
                <a16:creationId xmlns:a16="http://schemas.microsoft.com/office/drawing/2014/main" id="{A927CA10-035E-4F48-A66F-60217157E964}"/>
              </a:ext>
            </a:extLst>
          </p:cNvPr>
          <p:cNvSpPr>
            <a:spLocks noGrp="1"/>
          </p:cNvSpPr>
          <p:nvPr>
            <p:ph type="ftr" sz="quarter" idx="11"/>
          </p:nvPr>
        </p:nvSpPr>
        <p:spPr/>
        <p:txBody>
          <a:bodyPr/>
          <a:lstStyle>
            <a:lvl1pPr>
              <a:defRPr/>
            </a:lvl1pPr>
          </a:lstStyle>
          <a:p>
            <a:endParaRPr lang="en-US" altLang="en-US"/>
          </a:p>
        </p:txBody>
      </p:sp>
      <p:sp>
        <p:nvSpPr>
          <p:cNvPr id="7" name="Slide Number Placeholder 6">
            <a:extLst>
              <a:ext uri="{FF2B5EF4-FFF2-40B4-BE49-F238E27FC236}">
                <a16:creationId xmlns:a16="http://schemas.microsoft.com/office/drawing/2014/main" id="{713A08A6-BE13-4441-A3F5-5AAEE8E39C92}"/>
              </a:ext>
            </a:extLst>
          </p:cNvPr>
          <p:cNvSpPr>
            <a:spLocks noGrp="1"/>
          </p:cNvSpPr>
          <p:nvPr>
            <p:ph type="sldNum" sz="quarter" idx="12"/>
          </p:nvPr>
        </p:nvSpPr>
        <p:spPr/>
        <p:txBody>
          <a:bodyPr/>
          <a:lstStyle>
            <a:lvl1pPr>
              <a:defRPr/>
            </a:lvl1pPr>
          </a:lstStyle>
          <a:p>
            <a:fld id="{88D4A3F4-AC97-4AA8-BDDA-16CD9A9B24B4}" type="slidenum">
              <a:rPr lang="en-US" altLang="en-US"/>
              <a:pPr/>
              <a:t>‹#›</a:t>
            </a:fld>
            <a:endParaRPr lang="en-US" altLang="en-US"/>
          </a:p>
        </p:txBody>
      </p:sp>
    </p:spTree>
    <p:extLst>
      <p:ext uri="{BB962C8B-B14F-4D97-AF65-F5344CB8AC3E}">
        <p14:creationId xmlns:p14="http://schemas.microsoft.com/office/powerpoint/2010/main" val="308397756"/>
      </p:ext>
    </p:extLst>
  </p:cSld>
  <p:clrMapOvr>
    <a:masterClrMapping/>
  </p:clrMapOvr>
  <p:transition spd="slow">
    <p:wipe dir="d"/>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22A09C7-941C-46FA-986D-1BCE21E1B5F4}"/>
              </a:ext>
            </a:extLst>
          </p:cNvPr>
          <p:cNvSpPr>
            <a:spLocks noGrp="1"/>
          </p:cNvSpPr>
          <p:nvPr>
            <p:ph type="title"/>
          </p:nvPr>
        </p:nvSpPr>
        <p:spPr>
          <a:xfrm>
            <a:off x="630238" y="365125"/>
            <a:ext cx="78867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3BB91F12-D02E-40E8-83AD-708D4452DB10}"/>
              </a:ext>
            </a:extLst>
          </p:cNvPr>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67ED99CE-9324-4AFC-958A-3A29D934A77A}"/>
              </a:ext>
            </a:extLst>
          </p:cNvPr>
          <p:cNvSpPr>
            <a:spLocks noGrp="1"/>
          </p:cNvSpPr>
          <p:nvPr>
            <p:ph sz="half" idx="2"/>
          </p:nvPr>
        </p:nvSpPr>
        <p:spPr>
          <a:xfrm>
            <a:off x="630238" y="2505075"/>
            <a:ext cx="386873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D46E405C-4D46-439F-989F-B7BF2CE82E92}"/>
              </a:ext>
            </a:extLst>
          </p:cNvPr>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082BF2F2-EA75-4BE2-948B-A4E80FB2F519}"/>
              </a:ext>
            </a:extLst>
          </p:cNvPr>
          <p:cNvSpPr>
            <a:spLocks noGrp="1"/>
          </p:cNvSpPr>
          <p:nvPr>
            <p:ph sz="quarter" idx="4"/>
          </p:nvPr>
        </p:nvSpPr>
        <p:spPr>
          <a:xfrm>
            <a:off x="4629150" y="2505075"/>
            <a:ext cx="38877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27F2CDDA-2FA7-4E8E-BB32-79FB99D99086}"/>
              </a:ext>
            </a:extLst>
          </p:cNvPr>
          <p:cNvSpPr>
            <a:spLocks noGrp="1"/>
          </p:cNvSpPr>
          <p:nvPr>
            <p:ph type="dt" sz="half" idx="10"/>
          </p:nvPr>
        </p:nvSpPr>
        <p:spPr/>
        <p:txBody>
          <a:bodyPr/>
          <a:lstStyle>
            <a:lvl1pPr>
              <a:defRPr/>
            </a:lvl1pPr>
          </a:lstStyle>
          <a:p>
            <a:endParaRPr lang="en-US" altLang="en-US"/>
          </a:p>
        </p:txBody>
      </p:sp>
      <p:sp>
        <p:nvSpPr>
          <p:cNvPr id="8" name="Footer Placeholder 7">
            <a:extLst>
              <a:ext uri="{FF2B5EF4-FFF2-40B4-BE49-F238E27FC236}">
                <a16:creationId xmlns:a16="http://schemas.microsoft.com/office/drawing/2014/main" id="{33E3C07D-16FD-47BE-B4A5-D919D1623BE6}"/>
              </a:ext>
            </a:extLst>
          </p:cNvPr>
          <p:cNvSpPr>
            <a:spLocks noGrp="1"/>
          </p:cNvSpPr>
          <p:nvPr>
            <p:ph type="ftr" sz="quarter" idx="11"/>
          </p:nvPr>
        </p:nvSpPr>
        <p:spPr/>
        <p:txBody>
          <a:bodyPr/>
          <a:lstStyle>
            <a:lvl1pPr>
              <a:defRPr/>
            </a:lvl1pPr>
          </a:lstStyle>
          <a:p>
            <a:endParaRPr lang="en-US" altLang="en-US"/>
          </a:p>
        </p:txBody>
      </p:sp>
      <p:sp>
        <p:nvSpPr>
          <p:cNvPr id="9" name="Slide Number Placeholder 8">
            <a:extLst>
              <a:ext uri="{FF2B5EF4-FFF2-40B4-BE49-F238E27FC236}">
                <a16:creationId xmlns:a16="http://schemas.microsoft.com/office/drawing/2014/main" id="{330E1761-EF30-4347-8919-2DEA8E59F5B4}"/>
              </a:ext>
            </a:extLst>
          </p:cNvPr>
          <p:cNvSpPr>
            <a:spLocks noGrp="1"/>
          </p:cNvSpPr>
          <p:nvPr>
            <p:ph type="sldNum" sz="quarter" idx="12"/>
          </p:nvPr>
        </p:nvSpPr>
        <p:spPr/>
        <p:txBody>
          <a:bodyPr/>
          <a:lstStyle>
            <a:lvl1pPr>
              <a:defRPr/>
            </a:lvl1pPr>
          </a:lstStyle>
          <a:p>
            <a:fld id="{9A1474B6-9238-48F9-B415-25A0342240DC}" type="slidenum">
              <a:rPr lang="en-US" altLang="en-US"/>
              <a:pPr/>
              <a:t>‹#›</a:t>
            </a:fld>
            <a:endParaRPr lang="en-US" altLang="en-US"/>
          </a:p>
        </p:txBody>
      </p:sp>
    </p:spTree>
    <p:extLst>
      <p:ext uri="{BB962C8B-B14F-4D97-AF65-F5344CB8AC3E}">
        <p14:creationId xmlns:p14="http://schemas.microsoft.com/office/powerpoint/2010/main" val="1861444896"/>
      </p:ext>
    </p:extLst>
  </p:cSld>
  <p:clrMapOvr>
    <a:masterClrMapping/>
  </p:clrMapOvr>
  <p:transition spd="slow">
    <p:wipe dir="d"/>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9FEEB5-D863-4136-A1BE-B07A001FD4A7}"/>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864BD555-251B-4472-B6DA-11F00BFE5B92}"/>
              </a:ext>
            </a:extLst>
          </p:cNvPr>
          <p:cNvSpPr>
            <a:spLocks noGrp="1"/>
          </p:cNvSpPr>
          <p:nvPr>
            <p:ph type="dt" sz="half" idx="10"/>
          </p:nvPr>
        </p:nvSpPr>
        <p:spPr/>
        <p:txBody>
          <a:bodyPr/>
          <a:lstStyle>
            <a:lvl1pPr>
              <a:defRPr/>
            </a:lvl1pPr>
          </a:lstStyle>
          <a:p>
            <a:endParaRPr lang="en-US" altLang="en-US"/>
          </a:p>
        </p:txBody>
      </p:sp>
      <p:sp>
        <p:nvSpPr>
          <p:cNvPr id="4" name="Footer Placeholder 3">
            <a:extLst>
              <a:ext uri="{FF2B5EF4-FFF2-40B4-BE49-F238E27FC236}">
                <a16:creationId xmlns:a16="http://schemas.microsoft.com/office/drawing/2014/main" id="{A19380DA-7FCD-4407-9CEE-B70575A3880E}"/>
              </a:ext>
            </a:extLst>
          </p:cNvPr>
          <p:cNvSpPr>
            <a:spLocks noGrp="1"/>
          </p:cNvSpPr>
          <p:nvPr>
            <p:ph type="ftr" sz="quarter" idx="11"/>
          </p:nvPr>
        </p:nvSpPr>
        <p:spPr/>
        <p:txBody>
          <a:bodyPr/>
          <a:lstStyle>
            <a:lvl1pPr>
              <a:defRPr/>
            </a:lvl1pPr>
          </a:lstStyle>
          <a:p>
            <a:endParaRPr lang="en-US" altLang="en-US"/>
          </a:p>
        </p:txBody>
      </p:sp>
      <p:sp>
        <p:nvSpPr>
          <p:cNvPr id="5" name="Slide Number Placeholder 4">
            <a:extLst>
              <a:ext uri="{FF2B5EF4-FFF2-40B4-BE49-F238E27FC236}">
                <a16:creationId xmlns:a16="http://schemas.microsoft.com/office/drawing/2014/main" id="{7DD6C020-EBE5-4CC7-9341-5E5500FC44B5}"/>
              </a:ext>
            </a:extLst>
          </p:cNvPr>
          <p:cNvSpPr>
            <a:spLocks noGrp="1"/>
          </p:cNvSpPr>
          <p:nvPr>
            <p:ph type="sldNum" sz="quarter" idx="12"/>
          </p:nvPr>
        </p:nvSpPr>
        <p:spPr/>
        <p:txBody>
          <a:bodyPr/>
          <a:lstStyle>
            <a:lvl1pPr>
              <a:defRPr/>
            </a:lvl1pPr>
          </a:lstStyle>
          <a:p>
            <a:fld id="{BE4E05DF-8032-4D1C-90B0-BF22C9AD260B}" type="slidenum">
              <a:rPr lang="en-US" altLang="en-US"/>
              <a:pPr/>
              <a:t>‹#›</a:t>
            </a:fld>
            <a:endParaRPr lang="en-US" altLang="en-US"/>
          </a:p>
        </p:txBody>
      </p:sp>
    </p:spTree>
    <p:extLst>
      <p:ext uri="{BB962C8B-B14F-4D97-AF65-F5344CB8AC3E}">
        <p14:creationId xmlns:p14="http://schemas.microsoft.com/office/powerpoint/2010/main" val="2092277396"/>
      </p:ext>
    </p:extLst>
  </p:cSld>
  <p:clrMapOvr>
    <a:masterClrMapping/>
  </p:clrMapOvr>
  <p:transition spd="slow">
    <p:wipe dir="d"/>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4FFC8E86-EC77-45A5-AC8D-E7C2CE28D233}"/>
              </a:ext>
            </a:extLst>
          </p:cNvPr>
          <p:cNvSpPr>
            <a:spLocks noGrp="1"/>
          </p:cNvSpPr>
          <p:nvPr>
            <p:ph type="dt" sz="half" idx="10"/>
          </p:nvPr>
        </p:nvSpPr>
        <p:spPr/>
        <p:txBody>
          <a:bodyPr/>
          <a:lstStyle>
            <a:lvl1pPr>
              <a:defRPr/>
            </a:lvl1pPr>
          </a:lstStyle>
          <a:p>
            <a:endParaRPr lang="en-US" altLang="en-US"/>
          </a:p>
        </p:txBody>
      </p:sp>
      <p:sp>
        <p:nvSpPr>
          <p:cNvPr id="3" name="Footer Placeholder 2">
            <a:extLst>
              <a:ext uri="{FF2B5EF4-FFF2-40B4-BE49-F238E27FC236}">
                <a16:creationId xmlns:a16="http://schemas.microsoft.com/office/drawing/2014/main" id="{6FD667DF-2F5F-4FA2-BF35-EACD9887DE0A}"/>
              </a:ext>
            </a:extLst>
          </p:cNvPr>
          <p:cNvSpPr>
            <a:spLocks noGrp="1"/>
          </p:cNvSpPr>
          <p:nvPr>
            <p:ph type="ftr" sz="quarter" idx="11"/>
          </p:nvPr>
        </p:nvSpPr>
        <p:spPr/>
        <p:txBody>
          <a:bodyPr/>
          <a:lstStyle>
            <a:lvl1pPr>
              <a:defRPr/>
            </a:lvl1pPr>
          </a:lstStyle>
          <a:p>
            <a:endParaRPr lang="en-US" altLang="en-US"/>
          </a:p>
        </p:txBody>
      </p:sp>
      <p:sp>
        <p:nvSpPr>
          <p:cNvPr id="4" name="Slide Number Placeholder 3">
            <a:extLst>
              <a:ext uri="{FF2B5EF4-FFF2-40B4-BE49-F238E27FC236}">
                <a16:creationId xmlns:a16="http://schemas.microsoft.com/office/drawing/2014/main" id="{CDFBD53E-AA0B-47C7-AB1D-39F9A81DC545}"/>
              </a:ext>
            </a:extLst>
          </p:cNvPr>
          <p:cNvSpPr>
            <a:spLocks noGrp="1"/>
          </p:cNvSpPr>
          <p:nvPr>
            <p:ph type="sldNum" sz="quarter" idx="12"/>
          </p:nvPr>
        </p:nvSpPr>
        <p:spPr/>
        <p:txBody>
          <a:bodyPr/>
          <a:lstStyle>
            <a:lvl1pPr>
              <a:defRPr/>
            </a:lvl1pPr>
          </a:lstStyle>
          <a:p>
            <a:fld id="{F6F535B6-A75A-4A01-806C-F70208009297}" type="slidenum">
              <a:rPr lang="en-US" altLang="en-US"/>
              <a:pPr/>
              <a:t>‹#›</a:t>
            </a:fld>
            <a:endParaRPr lang="en-US" altLang="en-US"/>
          </a:p>
        </p:txBody>
      </p:sp>
    </p:spTree>
    <p:extLst>
      <p:ext uri="{BB962C8B-B14F-4D97-AF65-F5344CB8AC3E}">
        <p14:creationId xmlns:p14="http://schemas.microsoft.com/office/powerpoint/2010/main" val="3969257065"/>
      </p:ext>
    </p:extLst>
  </p:cSld>
  <p:clrMapOvr>
    <a:masterClrMapping/>
  </p:clrMapOvr>
  <p:transition spd="slow">
    <p:wipe dir="d"/>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FB8371-7B5C-43E6-B1B3-00E97578E5C4}"/>
              </a:ext>
            </a:extLst>
          </p:cNvPr>
          <p:cNvSpPr>
            <a:spLocks noGrp="1"/>
          </p:cNvSpPr>
          <p:nvPr>
            <p:ph type="title"/>
          </p:nvPr>
        </p:nvSpPr>
        <p:spPr>
          <a:xfrm>
            <a:off x="630238" y="457200"/>
            <a:ext cx="2949575"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FC724900-696D-4191-BB68-6AB7FE59C3C2}"/>
              </a:ext>
            </a:extLst>
          </p:cNvPr>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DC4D5780-7E16-4BB1-B4F3-CB725F19D660}"/>
              </a:ext>
            </a:extLst>
          </p:cNvPr>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34FA54E4-AF7E-441D-8CD2-5345C4331413}"/>
              </a:ext>
            </a:extLst>
          </p:cNvPr>
          <p:cNvSpPr>
            <a:spLocks noGrp="1"/>
          </p:cNvSpPr>
          <p:nvPr>
            <p:ph type="dt" sz="half" idx="10"/>
          </p:nvPr>
        </p:nvSpPr>
        <p:spPr/>
        <p:txBody>
          <a:bodyPr/>
          <a:lstStyle>
            <a:lvl1pPr>
              <a:defRPr/>
            </a:lvl1pPr>
          </a:lstStyle>
          <a:p>
            <a:endParaRPr lang="en-US" altLang="en-US"/>
          </a:p>
        </p:txBody>
      </p:sp>
      <p:sp>
        <p:nvSpPr>
          <p:cNvPr id="6" name="Footer Placeholder 5">
            <a:extLst>
              <a:ext uri="{FF2B5EF4-FFF2-40B4-BE49-F238E27FC236}">
                <a16:creationId xmlns:a16="http://schemas.microsoft.com/office/drawing/2014/main" id="{1F709EA3-DE42-4251-AB3A-66121F42703D}"/>
              </a:ext>
            </a:extLst>
          </p:cNvPr>
          <p:cNvSpPr>
            <a:spLocks noGrp="1"/>
          </p:cNvSpPr>
          <p:nvPr>
            <p:ph type="ftr" sz="quarter" idx="11"/>
          </p:nvPr>
        </p:nvSpPr>
        <p:spPr/>
        <p:txBody>
          <a:bodyPr/>
          <a:lstStyle>
            <a:lvl1pPr>
              <a:defRPr/>
            </a:lvl1pPr>
          </a:lstStyle>
          <a:p>
            <a:endParaRPr lang="en-US" altLang="en-US"/>
          </a:p>
        </p:txBody>
      </p:sp>
      <p:sp>
        <p:nvSpPr>
          <p:cNvPr id="7" name="Slide Number Placeholder 6">
            <a:extLst>
              <a:ext uri="{FF2B5EF4-FFF2-40B4-BE49-F238E27FC236}">
                <a16:creationId xmlns:a16="http://schemas.microsoft.com/office/drawing/2014/main" id="{340DD2A8-5776-467C-8039-3555CE62A791}"/>
              </a:ext>
            </a:extLst>
          </p:cNvPr>
          <p:cNvSpPr>
            <a:spLocks noGrp="1"/>
          </p:cNvSpPr>
          <p:nvPr>
            <p:ph type="sldNum" sz="quarter" idx="12"/>
          </p:nvPr>
        </p:nvSpPr>
        <p:spPr/>
        <p:txBody>
          <a:bodyPr/>
          <a:lstStyle>
            <a:lvl1pPr>
              <a:defRPr/>
            </a:lvl1pPr>
          </a:lstStyle>
          <a:p>
            <a:fld id="{F6009E1A-AA42-48D5-AF73-49617260129C}" type="slidenum">
              <a:rPr lang="en-US" altLang="en-US"/>
              <a:pPr/>
              <a:t>‹#›</a:t>
            </a:fld>
            <a:endParaRPr lang="en-US" altLang="en-US"/>
          </a:p>
        </p:txBody>
      </p:sp>
    </p:spTree>
    <p:extLst>
      <p:ext uri="{BB962C8B-B14F-4D97-AF65-F5344CB8AC3E}">
        <p14:creationId xmlns:p14="http://schemas.microsoft.com/office/powerpoint/2010/main" val="2745608815"/>
      </p:ext>
    </p:extLst>
  </p:cSld>
  <p:clrMapOvr>
    <a:masterClrMapping/>
  </p:clrMapOvr>
  <p:transition spd="slow">
    <p:wipe dir="d"/>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C40E2C-DB41-4DBE-BDF3-BF01628331AF}"/>
              </a:ext>
            </a:extLst>
          </p:cNvPr>
          <p:cNvSpPr>
            <a:spLocks noGrp="1"/>
          </p:cNvSpPr>
          <p:nvPr>
            <p:ph type="title"/>
          </p:nvPr>
        </p:nvSpPr>
        <p:spPr>
          <a:xfrm>
            <a:off x="630238" y="457200"/>
            <a:ext cx="2949575"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451D0DCF-2C5F-4BC7-9E62-4827981221D9}"/>
              </a:ext>
            </a:extLst>
          </p:cNvPr>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ACC56FC5-639E-4FC3-9021-84DDD93A734A}"/>
              </a:ext>
            </a:extLst>
          </p:cNvPr>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D2AC1A5E-2B1F-4CC4-91F4-F524FBECB9FD}"/>
              </a:ext>
            </a:extLst>
          </p:cNvPr>
          <p:cNvSpPr>
            <a:spLocks noGrp="1"/>
          </p:cNvSpPr>
          <p:nvPr>
            <p:ph type="dt" sz="half" idx="10"/>
          </p:nvPr>
        </p:nvSpPr>
        <p:spPr/>
        <p:txBody>
          <a:bodyPr/>
          <a:lstStyle>
            <a:lvl1pPr>
              <a:defRPr/>
            </a:lvl1pPr>
          </a:lstStyle>
          <a:p>
            <a:endParaRPr lang="en-US" altLang="en-US"/>
          </a:p>
        </p:txBody>
      </p:sp>
      <p:sp>
        <p:nvSpPr>
          <p:cNvPr id="6" name="Footer Placeholder 5">
            <a:extLst>
              <a:ext uri="{FF2B5EF4-FFF2-40B4-BE49-F238E27FC236}">
                <a16:creationId xmlns:a16="http://schemas.microsoft.com/office/drawing/2014/main" id="{7AAC5DB6-C689-4140-8BF3-E302EF3D4B99}"/>
              </a:ext>
            </a:extLst>
          </p:cNvPr>
          <p:cNvSpPr>
            <a:spLocks noGrp="1"/>
          </p:cNvSpPr>
          <p:nvPr>
            <p:ph type="ftr" sz="quarter" idx="11"/>
          </p:nvPr>
        </p:nvSpPr>
        <p:spPr/>
        <p:txBody>
          <a:bodyPr/>
          <a:lstStyle>
            <a:lvl1pPr>
              <a:defRPr/>
            </a:lvl1pPr>
          </a:lstStyle>
          <a:p>
            <a:endParaRPr lang="en-US" altLang="en-US"/>
          </a:p>
        </p:txBody>
      </p:sp>
      <p:sp>
        <p:nvSpPr>
          <p:cNvPr id="7" name="Slide Number Placeholder 6">
            <a:extLst>
              <a:ext uri="{FF2B5EF4-FFF2-40B4-BE49-F238E27FC236}">
                <a16:creationId xmlns:a16="http://schemas.microsoft.com/office/drawing/2014/main" id="{4A5A9F3D-6752-44E4-9E55-445EB74A02CE}"/>
              </a:ext>
            </a:extLst>
          </p:cNvPr>
          <p:cNvSpPr>
            <a:spLocks noGrp="1"/>
          </p:cNvSpPr>
          <p:nvPr>
            <p:ph type="sldNum" sz="quarter" idx="12"/>
          </p:nvPr>
        </p:nvSpPr>
        <p:spPr/>
        <p:txBody>
          <a:bodyPr/>
          <a:lstStyle>
            <a:lvl1pPr>
              <a:defRPr/>
            </a:lvl1pPr>
          </a:lstStyle>
          <a:p>
            <a:fld id="{1E53EEC8-BF12-444D-A6F4-521E0C9F2732}" type="slidenum">
              <a:rPr lang="en-US" altLang="en-US"/>
              <a:pPr/>
              <a:t>‹#›</a:t>
            </a:fld>
            <a:endParaRPr lang="en-US" altLang="en-US"/>
          </a:p>
        </p:txBody>
      </p:sp>
    </p:spTree>
    <p:extLst>
      <p:ext uri="{BB962C8B-B14F-4D97-AF65-F5344CB8AC3E}">
        <p14:creationId xmlns:p14="http://schemas.microsoft.com/office/powerpoint/2010/main" val="246659113"/>
      </p:ext>
    </p:extLst>
  </p:cSld>
  <p:clrMapOvr>
    <a:masterClrMapping/>
  </p:clrMapOvr>
  <p:transition spd="slow">
    <p:wipe dir="d"/>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a:extLst>
              <a:ext uri="{FF2B5EF4-FFF2-40B4-BE49-F238E27FC236}">
                <a16:creationId xmlns:a16="http://schemas.microsoft.com/office/drawing/2014/main" id="{D89D692D-9E02-4788-87B7-8A9F5562CBA9}"/>
              </a:ext>
            </a:extLst>
          </p:cNvPr>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1027" name="Rectangle 3">
            <a:extLst>
              <a:ext uri="{FF2B5EF4-FFF2-40B4-BE49-F238E27FC236}">
                <a16:creationId xmlns:a16="http://schemas.microsoft.com/office/drawing/2014/main" id="{EABACFE4-371D-4CC7-91A9-76E53184F05C}"/>
              </a:ext>
            </a:extLst>
          </p:cNvPr>
          <p:cNvSpPr>
            <a:spLocks noGrp="1" noChangeArrowheads="1"/>
          </p:cNvSpPr>
          <p:nvPr>
            <p:ph type="body" idx="1"/>
          </p:nvPr>
        </p:nvSpPr>
        <p:spPr bwMode="auto">
          <a:xfrm>
            <a:off x="457200" y="1600200"/>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1028" name="Rectangle 4">
            <a:extLst>
              <a:ext uri="{FF2B5EF4-FFF2-40B4-BE49-F238E27FC236}">
                <a16:creationId xmlns:a16="http://schemas.microsoft.com/office/drawing/2014/main" id="{A39CF9C6-C3B3-4805-BE25-00AB184526ED}"/>
              </a:ext>
            </a:extLst>
          </p:cNvPr>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lvl1pPr>
          </a:lstStyle>
          <a:p>
            <a:endParaRPr lang="en-US" altLang="en-US"/>
          </a:p>
        </p:txBody>
      </p:sp>
      <p:sp>
        <p:nvSpPr>
          <p:cNvPr id="1029" name="Rectangle 5">
            <a:extLst>
              <a:ext uri="{FF2B5EF4-FFF2-40B4-BE49-F238E27FC236}">
                <a16:creationId xmlns:a16="http://schemas.microsoft.com/office/drawing/2014/main" id="{DD78F7F7-8009-48CE-BC5C-273B6D05D949}"/>
              </a:ext>
            </a:extLst>
          </p:cNvPr>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lvl1pPr>
          </a:lstStyle>
          <a:p>
            <a:endParaRPr lang="en-US" altLang="en-US"/>
          </a:p>
        </p:txBody>
      </p:sp>
      <p:sp>
        <p:nvSpPr>
          <p:cNvPr id="1030" name="Rectangle 6">
            <a:extLst>
              <a:ext uri="{FF2B5EF4-FFF2-40B4-BE49-F238E27FC236}">
                <a16:creationId xmlns:a16="http://schemas.microsoft.com/office/drawing/2014/main" id="{A06FDF2F-E5CC-4649-8E2F-8DA5562C289C}"/>
              </a:ext>
            </a:extLst>
          </p:cNvPr>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lvl1pPr>
          </a:lstStyle>
          <a:p>
            <a:fld id="{8086FA87-ECD9-427E-9924-0920FB5E8922}" type="slidenum">
              <a:rPr lang="en-US" altLang="en-US"/>
              <a:pPr/>
              <a:t>‹#›</a:t>
            </a:fld>
            <a:endParaRPr lang="en-US"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spd="slow">
    <p:wipe dir="d"/>
  </p:transition>
  <p:txStyles>
    <p:titleStyle>
      <a:lvl1pPr algn="ctr" rtl="0" fontAlgn="base">
        <a:spcBef>
          <a:spcPct val="0"/>
        </a:spcBef>
        <a:spcAft>
          <a:spcPct val="0"/>
        </a:spcAft>
        <a:defRPr sz="4400" kern="12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panose="020B0604020202020204" pitchFamily="34" charset="0"/>
          <a:cs typeface="Arial" panose="020B0604020202020204" pitchFamily="34" charset="0"/>
        </a:defRPr>
      </a:lvl2pPr>
      <a:lvl3pPr algn="ctr" rtl="0" fontAlgn="base">
        <a:spcBef>
          <a:spcPct val="0"/>
        </a:spcBef>
        <a:spcAft>
          <a:spcPct val="0"/>
        </a:spcAft>
        <a:defRPr sz="4400">
          <a:solidFill>
            <a:schemeClr val="tx2"/>
          </a:solidFill>
          <a:latin typeface="Arial" panose="020B0604020202020204" pitchFamily="34" charset="0"/>
          <a:cs typeface="Arial" panose="020B0604020202020204" pitchFamily="34" charset="0"/>
        </a:defRPr>
      </a:lvl3pPr>
      <a:lvl4pPr algn="ctr" rtl="0" fontAlgn="base">
        <a:spcBef>
          <a:spcPct val="0"/>
        </a:spcBef>
        <a:spcAft>
          <a:spcPct val="0"/>
        </a:spcAft>
        <a:defRPr sz="4400">
          <a:solidFill>
            <a:schemeClr val="tx2"/>
          </a:solidFill>
          <a:latin typeface="Arial" panose="020B0604020202020204" pitchFamily="34" charset="0"/>
          <a:cs typeface="Arial" panose="020B0604020202020204" pitchFamily="34" charset="0"/>
        </a:defRPr>
      </a:lvl4pPr>
      <a:lvl5pPr algn="ctr" rtl="0" fontAlgn="base">
        <a:spcBef>
          <a:spcPct val="0"/>
        </a:spcBef>
        <a:spcAft>
          <a:spcPct val="0"/>
        </a:spcAft>
        <a:defRPr sz="4400">
          <a:solidFill>
            <a:schemeClr val="tx2"/>
          </a:solidFill>
          <a:latin typeface="Arial" panose="020B0604020202020204" pitchFamily="34" charset="0"/>
          <a:cs typeface="Arial" panose="020B0604020202020204" pitchFamily="34" charset="0"/>
        </a:defRPr>
      </a:lvl5pPr>
      <a:lvl6pPr marL="457200" algn="ctr" rtl="0" fontAlgn="base">
        <a:spcBef>
          <a:spcPct val="0"/>
        </a:spcBef>
        <a:spcAft>
          <a:spcPct val="0"/>
        </a:spcAft>
        <a:defRPr sz="4400">
          <a:solidFill>
            <a:schemeClr val="tx2"/>
          </a:solidFill>
          <a:latin typeface="Arial" panose="020B0604020202020204" pitchFamily="34" charset="0"/>
          <a:cs typeface="Arial" panose="020B0604020202020204" pitchFamily="34" charset="0"/>
        </a:defRPr>
      </a:lvl6pPr>
      <a:lvl7pPr marL="914400" algn="ctr" rtl="0" fontAlgn="base">
        <a:spcBef>
          <a:spcPct val="0"/>
        </a:spcBef>
        <a:spcAft>
          <a:spcPct val="0"/>
        </a:spcAft>
        <a:defRPr sz="4400">
          <a:solidFill>
            <a:schemeClr val="tx2"/>
          </a:solidFill>
          <a:latin typeface="Arial" panose="020B0604020202020204" pitchFamily="34" charset="0"/>
          <a:cs typeface="Arial" panose="020B0604020202020204" pitchFamily="34" charset="0"/>
        </a:defRPr>
      </a:lvl7pPr>
      <a:lvl8pPr marL="1371600" algn="ctr" rtl="0" fontAlgn="base">
        <a:spcBef>
          <a:spcPct val="0"/>
        </a:spcBef>
        <a:spcAft>
          <a:spcPct val="0"/>
        </a:spcAft>
        <a:defRPr sz="4400">
          <a:solidFill>
            <a:schemeClr val="tx2"/>
          </a:solidFill>
          <a:latin typeface="Arial" panose="020B0604020202020204" pitchFamily="34" charset="0"/>
          <a:cs typeface="Arial" panose="020B0604020202020204" pitchFamily="34" charset="0"/>
        </a:defRPr>
      </a:lvl8pPr>
      <a:lvl9pPr marL="1828800" algn="ctr" rtl="0" fontAlgn="base">
        <a:spcBef>
          <a:spcPct val="0"/>
        </a:spcBef>
        <a:spcAft>
          <a:spcPct val="0"/>
        </a:spcAft>
        <a:defRPr sz="4400">
          <a:solidFill>
            <a:schemeClr val="tx2"/>
          </a:solidFill>
          <a:latin typeface="Arial" panose="020B0604020202020204" pitchFamily="34" charset="0"/>
          <a:cs typeface="Arial" panose="020B0604020202020204" pitchFamily="34" charset="0"/>
        </a:defRPr>
      </a:lvl9pPr>
    </p:titleStyle>
    <p:bodyStyle>
      <a:lvl1pPr marL="342900" indent="-342900" algn="l" rtl="0" fontAlgn="base">
        <a:spcBef>
          <a:spcPct val="20000"/>
        </a:spcBef>
        <a:spcAft>
          <a:spcPct val="0"/>
        </a:spcAft>
        <a:buChar char="•"/>
        <a:defRPr sz="3200" kern="1200">
          <a:solidFill>
            <a:schemeClr val="tx1"/>
          </a:solidFill>
          <a:latin typeface="+mn-lt"/>
          <a:ea typeface="+mn-ea"/>
          <a:cs typeface="+mn-cs"/>
        </a:defRPr>
      </a:lvl1pPr>
      <a:lvl2pPr marL="742950" indent="-285750" algn="l" rtl="0" fontAlgn="base">
        <a:spcBef>
          <a:spcPct val="20000"/>
        </a:spcBef>
        <a:spcAft>
          <a:spcPct val="0"/>
        </a:spcAft>
        <a:buChar char="–"/>
        <a:defRPr sz="2800" kern="1200">
          <a:solidFill>
            <a:schemeClr val="tx1"/>
          </a:solidFill>
          <a:latin typeface="+mn-lt"/>
          <a:ea typeface="+mn-ea"/>
          <a:cs typeface="+mn-cs"/>
        </a:defRPr>
      </a:lvl2pPr>
      <a:lvl3pPr marL="1143000" indent="-228600" algn="l" rtl="0" fontAlgn="base">
        <a:spcBef>
          <a:spcPct val="20000"/>
        </a:spcBef>
        <a:spcAft>
          <a:spcPct val="0"/>
        </a:spcAft>
        <a:buChar char="•"/>
        <a:defRPr sz="2400" kern="1200">
          <a:solidFill>
            <a:schemeClr val="tx1"/>
          </a:solidFill>
          <a:latin typeface="+mn-lt"/>
          <a:ea typeface="+mn-ea"/>
          <a:cs typeface="+mn-cs"/>
        </a:defRPr>
      </a:lvl3pPr>
      <a:lvl4pPr marL="1600200" indent="-228600" algn="l" rtl="0" fontAlgn="base">
        <a:spcBef>
          <a:spcPct val="20000"/>
        </a:spcBef>
        <a:spcAft>
          <a:spcPct val="0"/>
        </a:spcAft>
        <a:buChar char="–"/>
        <a:defRPr sz="2000" kern="1200">
          <a:solidFill>
            <a:schemeClr val="tx1"/>
          </a:solidFill>
          <a:latin typeface="+mn-lt"/>
          <a:ea typeface="+mn-ea"/>
          <a:cs typeface="+mn-cs"/>
        </a:defRPr>
      </a:lvl4pPr>
      <a:lvl5pPr marL="2057400" indent="-228600" algn="l" rtl="0" fontAlgn="base">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8.xml"/><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1.xml"/><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4.xml"/><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Tree>
  </p:cSld>
  <p:clrMapOvr>
    <a:masterClrMapping/>
  </p:clrMapOvr>
  <p:transition spd="slow">
    <p:wipe dir="d"/>
  </p:transition>
</p:sld>
</file>

<file path=ppt/slides/slide10.xml><?xml version="1.0" encoding="utf-8"?>
<p:sld xmlns:a="http://schemas.openxmlformats.org/drawingml/2006/main" xmlns:r="http://schemas.openxmlformats.org/officeDocument/2006/relationships" xmlns:p="http://schemas.openxmlformats.org/presentationml/2006/main">
  <p:cSld>
    <p:bg>
      <p:bgPr>
        <a:gradFill rotWithShape="0">
          <a:gsLst>
            <a:gs pos="0">
              <a:srgbClr val="66FF99"/>
            </a:gs>
            <a:gs pos="100000">
              <a:srgbClr val="FF9966"/>
            </a:gs>
          </a:gsLst>
          <a:lin ang="2700000" scaled="1"/>
        </a:gradFill>
        <a:effectLst/>
      </p:bgPr>
    </p:bg>
    <p:spTree>
      <p:nvGrpSpPr>
        <p:cNvPr id="1" name=""/>
        <p:cNvGrpSpPr/>
        <p:nvPr/>
      </p:nvGrpSpPr>
      <p:grpSpPr>
        <a:xfrm>
          <a:off x="0" y="0"/>
          <a:ext cx="0" cy="0"/>
          <a:chOff x="0" y="0"/>
          <a:chExt cx="0" cy="0"/>
        </a:xfrm>
      </p:grpSpPr>
      <p:sp>
        <p:nvSpPr>
          <p:cNvPr id="33794" name="Text Box 2">
            <a:extLst>
              <a:ext uri="{FF2B5EF4-FFF2-40B4-BE49-F238E27FC236}">
                <a16:creationId xmlns:a16="http://schemas.microsoft.com/office/drawing/2014/main" id="{17D33929-694B-4EEF-98A6-52C183613C67}"/>
              </a:ext>
            </a:extLst>
          </p:cNvPr>
          <p:cNvSpPr txBox="1">
            <a:spLocks noChangeArrowheads="1"/>
          </p:cNvSpPr>
          <p:nvPr/>
        </p:nvSpPr>
        <p:spPr bwMode="auto">
          <a:xfrm>
            <a:off x="0" y="182563"/>
            <a:ext cx="9144000" cy="823912"/>
          </a:xfrm>
          <a:prstGeom prst="rect">
            <a:avLst/>
          </a:prstGeom>
          <a:noFill/>
          <a:ln>
            <a:noFill/>
          </a:ln>
          <a:effectLst>
            <a:outerShdw dist="35921" dir="2700000" algn="ctr" rotWithShape="0">
              <a:schemeClr val="accent1"/>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lgn="ctr"/>
            <a:r>
              <a:rPr lang="en-US" altLang="en-US" sz="4800" b="1" i="1">
                <a:solidFill>
                  <a:srgbClr val="000066"/>
                </a:solidFill>
                <a:latin typeface="Tahoma" panose="020B0604030504040204" pitchFamily="34" charset="0"/>
              </a:rPr>
              <a:t>Proverbs 14:15</a:t>
            </a:r>
          </a:p>
        </p:txBody>
      </p:sp>
      <p:sp>
        <p:nvSpPr>
          <p:cNvPr id="33795" name="Text Box 3">
            <a:extLst>
              <a:ext uri="{FF2B5EF4-FFF2-40B4-BE49-F238E27FC236}">
                <a16:creationId xmlns:a16="http://schemas.microsoft.com/office/drawing/2014/main" id="{B7FCF7F2-7DE1-4B86-8382-E30A926C5732}"/>
              </a:ext>
            </a:extLst>
          </p:cNvPr>
          <p:cNvSpPr txBox="1">
            <a:spLocks noChangeArrowheads="1"/>
          </p:cNvSpPr>
          <p:nvPr/>
        </p:nvSpPr>
        <p:spPr bwMode="auto">
          <a:xfrm>
            <a:off x="328613" y="1387475"/>
            <a:ext cx="8501062" cy="4117975"/>
          </a:xfrm>
          <a:prstGeom prst="rect">
            <a:avLst/>
          </a:prstGeom>
          <a:noFill/>
          <a:ln>
            <a:noFill/>
          </a:ln>
          <a:effectLst>
            <a:outerShdw dist="17961" dir="2700000" algn="ctr" rotWithShape="0">
              <a:schemeClr val="bg1"/>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lgn="ctr"/>
            <a:r>
              <a:rPr lang="en-US" altLang="en-US" sz="6600"/>
              <a:t>The simple believeth every word: but the prudent man looketh well to his going. </a:t>
            </a:r>
          </a:p>
        </p:txBody>
      </p:sp>
    </p:spTree>
  </p:cSld>
  <p:clrMapOvr>
    <a:masterClrMapping/>
  </p:clrMapOvr>
  <p:transition spd="slow">
    <p:wipe di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33794"/>
                                        </p:tgtEl>
                                        <p:attrNameLst>
                                          <p:attrName>style.visibility</p:attrName>
                                        </p:attrNameLst>
                                      </p:cBhvr>
                                      <p:to>
                                        <p:strVal val="visible"/>
                                      </p:to>
                                    </p:set>
                                    <p:anim calcmode="lin" valueType="num">
                                      <p:cBhvr>
                                        <p:cTn id="7" dur="500" fill="hold"/>
                                        <p:tgtEl>
                                          <p:spTgt spid="33794"/>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33794"/>
                                        </p:tgtEl>
                                        <p:attrNameLst>
                                          <p:attrName>ppt_y</p:attrName>
                                        </p:attrNameLst>
                                      </p:cBhvr>
                                      <p:tavLst>
                                        <p:tav tm="0">
                                          <p:val>
                                            <p:strVal val="#ppt_y"/>
                                          </p:val>
                                        </p:tav>
                                        <p:tav tm="100000">
                                          <p:val>
                                            <p:strVal val="#ppt_y"/>
                                          </p:val>
                                        </p:tav>
                                      </p:tavLst>
                                    </p:anim>
                                    <p:anim calcmode="lin" valueType="num">
                                      <p:cBhvr>
                                        <p:cTn id="9" dur="500" fill="hold"/>
                                        <p:tgtEl>
                                          <p:spTgt spid="33794"/>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33794"/>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33794"/>
                                        </p:tgtEl>
                                      </p:cBhvr>
                                    </p:animEffect>
                                  </p:childTnLst>
                                </p:cTn>
                              </p:par>
                            </p:childTnLst>
                          </p:cTn>
                        </p:par>
                        <p:par>
                          <p:cTn id="12" fill="hold" nodeType="afterGroup">
                            <p:stCondLst>
                              <p:cond delay="1100"/>
                            </p:stCondLst>
                            <p:childTnLst>
                              <p:par>
                                <p:cTn id="13" presetID="52" presetClass="entr" presetSubtype="0" fill="hold" grpId="0" nodeType="afterEffect">
                                  <p:stCondLst>
                                    <p:cond delay="0"/>
                                  </p:stCondLst>
                                  <p:childTnLst>
                                    <p:set>
                                      <p:cBhvr>
                                        <p:cTn id="14" dur="1" fill="hold">
                                          <p:stCondLst>
                                            <p:cond delay="0"/>
                                          </p:stCondLst>
                                        </p:cTn>
                                        <p:tgtEl>
                                          <p:spTgt spid="33795"/>
                                        </p:tgtEl>
                                        <p:attrNameLst>
                                          <p:attrName>style.visibility</p:attrName>
                                        </p:attrNameLst>
                                      </p:cBhvr>
                                      <p:to>
                                        <p:strVal val="visible"/>
                                      </p:to>
                                    </p:set>
                                    <p:animScale>
                                      <p:cBhvr>
                                        <p:cTn id="15" dur="1000" decel="50000" fill="hold">
                                          <p:stCondLst>
                                            <p:cond delay="0"/>
                                          </p:stCondLst>
                                        </p:cTn>
                                        <p:tgtEl>
                                          <p:spTgt spid="3379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6" dur="1000" decel="50000" fill="hold">
                                          <p:stCondLst>
                                            <p:cond delay="0"/>
                                          </p:stCondLst>
                                        </p:cTn>
                                        <p:tgtEl>
                                          <p:spTgt spid="33795"/>
                                        </p:tgtEl>
                                        <p:attrNameLst>
                                          <p:attrName>ppt_x</p:attrName>
                                          <p:attrName>ppt_y</p:attrName>
                                        </p:attrNameLst>
                                      </p:cBhvr>
                                    </p:animMotion>
                                    <p:animEffect transition="in" filter="fade">
                                      <p:cBhvr>
                                        <p:cTn id="17" dur="1000"/>
                                        <p:tgtEl>
                                          <p:spTgt spid="3379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794" grpId="0" autoUpdateAnimBg="0"/>
      <p:bldP spid="33795" grpId="0" autoUpdateAnimBg="0"/>
    </p:bldLst>
  </p:timing>
</p:sld>
</file>

<file path=ppt/slides/slide11.xml><?xml version="1.0" encoding="utf-8"?>
<p:sld xmlns:a="http://schemas.openxmlformats.org/drawingml/2006/main" xmlns:r="http://schemas.openxmlformats.org/officeDocument/2006/relationships" xmlns:p="http://schemas.openxmlformats.org/presentationml/2006/main">
  <p:cSld>
    <p:bg>
      <p:bgPr>
        <a:gradFill rotWithShape="0">
          <a:gsLst>
            <a:gs pos="0">
              <a:srgbClr val="66FF99"/>
            </a:gs>
            <a:gs pos="100000">
              <a:srgbClr val="FF9966"/>
            </a:gs>
          </a:gsLst>
          <a:lin ang="2700000" scaled="1"/>
        </a:gradFill>
        <a:effectLst/>
      </p:bgPr>
    </p:bg>
    <p:spTree>
      <p:nvGrpSpPr>
        <p:cNvPr id="1" name=""/>
        <p:cNvGrpSpPr/>
        <p:nvPr/>
      </p:nvGrpSpPr>
      <p:grpSpPr>
        <a:xfrm>
          <a:off x="0" y="0"/>
          <a:ext cx="0" cy="0"/>
          <a:chOff x="0" y="0"/>
          <a:chExt cx="0" cy="0"/>
        </a:xfrm>
      </p:grpSpPr>
      <p:sp>
        <p:nvSpPr>
          <p:cNvPr id="35842" name="Text Box 2">
            <a:extLst>
              <a:ext uri="{FF2B5EF4-FFF2-40B4-BE49-F238E27FC236}">
                <a16:creationId xmlns:a16="http://schemas.microsoft.com/office/drawing/2014/main" id="{7EC52E9B-FCE4-45EB-A54E-108AB039048F}"/>
              </a:ext>
            </a:extLst>
          </p:cNvPr>
          <p:cNvSpPr txBox="1">
            <a:spLocks noChangeArrowheads="1"/>
          </p:cNvSpPr>
          <p:nvPr/>
        </p:nvSpPr>
        <p:spPr bwMode="auto">
          <a:xfrm>
            <a:off x="0" y="182563"/>
            <a:ext cx="9144000" cy="823912"/>
          </a:xfrm>
          <a:prstGeom prst="rect">
            <a:avLst/>
          </a:prstGeom>
          <a:noFill/>
          <a:ln>
            <a:noFill/>
          </a:ln>
          <a:effectLst>
            <a:outerShdw dist="35921" dir="2700000" algn="ctr" rotWithShape="0">
              <a:schemeClr val="accent1"/>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lgn="ctr"/>
            <a:r>
              <a:rPr lang="en-US" altLang="en-US" sz="4800" b="1" i="1">
                <a:solidFill>
                  <a:srgbClr val="000066"/>
                </a:solidFill>
                <a:latin typeface="Tahoma" panose="020B0604030504040204" pitchFamily="34" charset="0"/>
              </a:rPr>
              <a:t>Proverbs 21:11</a:t>
            </a:r>
          </a:p>
        </p:txBody>
      </p:sp>
      <p:sp>
        <p:nvSpPr>
          <p:cNvPr id="35843" name="Text Box 3">
            <a:extLst>
              <a:ext uri="{FF2B5EF4-FFF2-40B4-BE49-F238E27FC236}">
                <a16:creationId xmlns:a16="http://schemas.microsoft.com/office/drawing/2014/main" id="{FC25F5F8-701B-4ACE-B2E8-542260B3B8DA}"/>
              </a:ext>
            </a:extLst>
          </p:cNvPr>
          <p:cNvSpPr txBox="1">
            <a:spLocks noChangeArrowheads="1"/>
          </p:cNvSpPr>
          <p:nvPr/>
        </p:nvSpPr>
        <p:spPr bwMode="auto">
          <a:xfrm>
            <a:off x="328613" y="1387475"/>
            <a:ext cx="8501062" cy="4664075"/>
          </a:xfrm>
          <a:prstGeom prst="rect">
            <a:avLst/>
          </a:prstGeom>
          <a:noFill/>
          <a:ln>
            <a:noFill/>
          </a:ln>
          <a:effectLst>
            <a:outerShdw dist="17961" dir="2700000" algn="ctr" rotWithShape="0">
              <a:schemeClr val="bg1"/>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lgn="ctr"/>
            <a:r>
              <a:rPr lang="en-US" altLang="en-US" sz="6000"/>
              <a:t>When the scorner is punished, the simple is made wise: and when the wise is instructed, he receiveth knowledge. </a:t>
            </a:r>
          </a:p>
        </p:txBody>
      </p:sp>
    </p:spTree>
  </p:cSld>
  <p:clrMapOvr>
    <a:masterClrMapping/>
  </p:clrMapOvr>
  <p:transition spd="slow">
    <p:wipe di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35842"/>
                                        </p:tgtEl>
                                        <p:attrNameLst>
                                          <p:attrName>style.visibility</p:attrName>
                                        </p:attrNameLst>
                                      </p:cBhvr>
                                      <p:to>
                                        <p:strVal val="visible"/>
                                      </p:to>
                                    </p:set>
                                    <p:anim calcmode="lin" valueType="num">
                                      <p:cBhvr>
                                        <p:cTn id="7" dur="500" fill="hold"/>
                                        <p:tgtEl>
                                          <p:spTgt spid="35842"/>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35842"/>
                                        </p:tgtEl>
                                        <p:attrNameLst>
                                          <p:attrName>ppt_y</p:attrName>
                                        </p:attrNameLst>
                                      </p:cBhvr>
                                      <p:tavLst>
                                        <p:tav tm="0">
                                          <p:val>
                                            <p:strVal val="#ppt_y"/>
                                          </p:val>
                                        </p:tav>
                                        <p:tav tm="100000">
                                          <p:val>
                                            <p:strVal val="#ppt_y"/>
                                          </p:val>
                                        </p:tav>
                                      </p:tavLst>
                                    </p:anim>
                                    <p:anim calcmode="lin" valueType="num">
                                      <p:cBhvr>
                                        <p:cTn id="9" dur="500" fill="hold"/>
                                        <p:tgtEl>
                                          <p:spTgt spid="35842"/>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35842"/>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35842"/>
                                        </p:tgtEl>
                                      </p:cBhvr>
                                    </p:animEffect>
                                  </p:childTnLst>
                                </p:cTn>
                              </p:par>
                            </p:childTnLst>
                          </p:cTn>
                        </p:par>
                        <p:par>
                          <p:cTn id="12" fill="hold" nodeType="afterGroup">
                            <p:stCondLst>
                              <p:cond delay="1100"/>
                            </p:stCondLst>
                            <p:childTnLst>
                              <p:par>
                                <p:cTn id="13" presetID="52" presetClass="entr" presetSubtype="0" fill="hold" grpId="0" nodeType="afterEffect">
                                  <p:stCondLst>
                                    <p:cond delay="0"/>
                                  </p:stCondLst>
                                  <p:childTnLst>
                                    <p:set>
                                      <p:cBhvr>
                                        <p:cTn id="14" dur="1" fill="hold">
                                          <p:stCondLst>
                                            <p:cond delay="0"/>
                                          </p:stCondLst>
                                        </p:cTn>
                                        <p:tgtEl>
                                          <p:spTgt spid="35843"/>
                                        </p:tgtEl>
                                        <p:attrNameLst>
                                          <p:attrName>style.visibility</p:attrName>
                                        </p:attrNameLst>
                                      </p:cBhvr>
                                      <p:to>
                                        <p:strVal val="visible"/>
                                      </p:to>
                                    </p:set>
                                    <p:animScale>
                                      <p:cBhvr>
                                        <p:cTn id="15" dur="1000" decel="50000" fill="hold">
                                          <p:stCondLst>
                                            <p:cond delay="0"/>
                                          </p:stCondLst>
                                        </p:cTn>
                                        <p:tgtEl>
                                          <p:spTgt spid="3584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6" dur="1000" decel="50000" fill="hold">
                                          <p:stCondLst>
                                            <p:cond delay="0"/>
                                          </p:stCondLst>
                                        </p:cTn>
                                        <p:tgtEl>
                                          <p:spTgt spid="35843"/>
                                        </p:tgtEl>
                                        <p:attrNameLst>
                                          <p:attrName>ppt_x</p:attrName>
                                          <p:attrName>ppt_y</p:attrName>
                                        </p:attrNameLst>
                                      </p:cBhvr>
                                    </p:animMotion>
                                    <p:animEffect transition="in" filter="fade">
                                      <p:cBhvr>
                                        <p:cTn id="17" dur="1000"/>
                                        <p:tgtEl>
                                          <p:spTgt spid="358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842" grpId="0" autoUpdateAnimBg="0"/>
      <p:bldP spid="35843" grpId="0" autoUpdateAnimBg="0"/>
    </p:bldLst>
  </p:timing>
</p:sld>
</file>

<file path=ppt/slides/slide12.xml><?xml version="1.0" encoding="utf-8"?>
<p:sld xmlns:a="http://schemas.openxmlformats.org/drawingml/2006/main" xmlns:r="http://schemas.openxmlformats.org/officeDocument/2006/relationships" xmlns:p="http://schemas.openxmlformats.org/presentationml/2006/main">
  <p:cSld>
    <p:bg>
      <p:bgPr>
        <a:gradFill rotWithShape="0">
          <a:gsLst>
            <a:gs pos="0">
              <a:srgbClr val="66FF99"/>
            </a:gs>
            <a:gs pos="100000">
              <a:srgbClr val="FF9966"/>
            </a:gs>
          </a:gsLst>
          <a:lin ang="2700000" scaled="1"/>
        </a:gradFill>
        <a:effectLst/>
      </p:bgPr>
    </p:bg>
    <p:spTree>
      <p:nvGrpSpPr>
        <p:cNvPr id="1" name=""/>
        <p:cNvGrpSpPr/>
        <p:nvPr/>
      </p:nvGrpSpPr>
      <p:grpSpPr>
        <a:xfrm>
          <a:off x="0" y="0"/>
          <a:ext cx="0" cy="0"/>
          <a:chOff x="0" y="0"/>
          <a:chExt cx="0" cy="0"/>
        </a:xfrm>
      </p:grpSpPr>
      <p:sp>
        <p:nvSpPr>
          <p:cNvPr id="37890" name="Text Box 2">
            <a:extLst>
              <a:ext uri="{FF2B5EF4-FFF2-40B4-BE49-F238E27FC236}">
                <a16:creationId xmlns:a16="http://schemas.microsoft.com/office/drawing/2014/main" id="{5A013843-0BB8-4611-8503-13FA1EB6F133}"/>
              </a:ext>
            </a:extLst>
          </p:cNvPr>
          <p:cNvSpPr txBox="1">
            <a:spLocks noChangeArrowheads="1"/>
          </p:cNvSpPr>
          <p:nvPr/>
        </p:nvSpPr>
        <p:spPr bwMode="auto">
          <a:xfrm>
            <a:off x="0" y="182563"/>
            <a:ext cx="9144000" cy="823912"/>
          </a:xfrm>
          <a:prstGeom prst="rect">
            <a:avLst/>
          </a:prstGeom>
          <a:noFill/>
          <a:ln>
            <a:noFill/>
          </a:ln>
          <a:effectLst>
            <a:outerShdw dist="35921" dir="2700000" algn="ctr" rotWithShape="0">
              <a:schemeClr val="accent1"/>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lgn="ctr"/>
            <a:r>
              <a:rPr lang="en-US" altLang="en-US" sz="4800" b="1" i="1">
                <a:solidFill>
                  <a:srgbClr val="000066"/>
                </a:solidFill>
                <a:latin typeface="Tahoma" panose="020B0604030504040204" pitchFamily="34" charset="0"/>
              </a:rPr>
              <a:t>Proverbs 22:3</a:t>
            </a:r>
          </a:p>
        </p:txBody>
      </p:sp>
      <p:sp>
        <p:nvSpPr>
          <p:cNvPr id="37891" name="Text Box 3">
            <a:extLst>
              <a:ext uri="{FF2B5EF4-FFF2-40B4-BE49-F238E27FC236}">
                <a16:creationId xmlns:a16="http://schemas.microsoft.com/office/drawing/2014/main" id="{4AAD03D4-5BC3-48B6-B02E-2CB39E78CD98}"/>
              </a:ext>
            </a:extLst>
          </p:cNvPr>
          <p:cNvSpPr txBox="1">
            <a:spLocks noChangeArrowheads="1"/>
          </p:cNvSpPr>
          <p:nvPr/>
        </p:nvSpPr>
        <p:spPr bwMode="auto">
          <a:xfrm>
            <a:off x="328613" y="1387475"/>
            <a:ext cx="8501062" cy="4664075"/>
          </a:xfrm>
          <a:prstGeom prst="rect">
            <a:avLst/>
          </a:prstGeom>
          <a:noFill/>
          <a:ln>
            <a:noFill/>
          </a:ln>
          <a:effectLst>
            <a:outerShdw dist="17961" dir="2700000" algn="ctr" rotWithShape="0">
              <a:schemeClr val="bg1"/>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lgn="ctr"/>
            <a:r>
              <a:rPr lang="en-US" altLang="en-US" sz="6000"/>
              <a:t>A prudent man foreseeth the evil, and hideth himself: but the simple pass on, and are punished. </a:t>
            </a:r>
          </a:p>
        </p:txBody>
      </p:sp>
    </p:spTree>
  </p:cSld>
  <p:clrMapOvr>
    <a:masterClrMapping/>
  </p:clrMapOvr>
  <p:transition spd="slow">
    <p:wipe di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37890"/>
                                        </p:tgtEl>
                                        <p:attrNameLst>
                                          <p:attrName>style.visibility</p:attrName>
                                        </p:attrNameLst>
                                      </p:cBhvr>
                                      <p:to>
                                        <p:strVal val="visible"/>
                                      </p:to>
                                    </p:set>
                                    <p:anim calcmode="lin" valueType="num">
                                      <p:cBhvr>
                                        <p:cTn id="7" dur="500" fill="hold"/>
                                        <p:tgtEl>
                                          <p:spTgt spid="37890"/>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37890"/>
                                        </p:tgtEl>
                                        <p:attrNameLst>
                                          <p:attrName>ppt_y</p:attrName>
                                        </p:attrNameLst>
                                      </p:cBhvr>
                                      <p:tavLst>
                                        <p:tav tm="0">
                                          <p:val>
                                            <p:strVal val="#ppt_y"/>
                                          </p:val>
                                        </p:tav>
                                        <p:tav tm="100000">
                                          <p:val>
                                            <p:strVal val="#ppt_y"/>
                                          </p:val>
                                        </p:tav>
                                      </p:tavLst>
                                    </p:anim>
                                    <p:anim calcmode="lin" valueType="num">
                                      <p:cBhvr>
                                        <p:cTn id="9" dur="500" fill="hold"/>
                                        <p:tgtEl>
                                          <p:spTgt spid="37890"/>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37890"/>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37890"/>
                                        </p:tgtEl>
                                      </p:cBhvr>
                                    </p:animEffect>
                                  </p:childTnLst>
                                </p:cTn>
                              </p:par>
                            </p:childTnLst>
                          </p:cTn>
                        </p:par>
                        <p:par>
                          <p:cTn id="12" fill="hold" nodeType="afterGroup">
                            <p:stCondLst>
                              <p:cond delay="1050"/>
                            </p:stCondLst>
                            <p:childTnLst>
                              <p:par>
                                <p:cTn id="13" presetID="52" presetClass="entr" presetSubtype="0" fill="hold" grpId="0" nodeType="afterEffect">
                                  <p:stCondLst>
                                    <p:cond delay="0"/>
                                  </p:stCondLst>
                                  <p:childTnLst>
                                    <p:set>
                                      <p:cBhvr>
                                        <p:cTn id="14" dur="1" fill="hold">
                                          <p:stCondLst>
                                            <p:cond delay="0"/>
                                          </p:stCondLst>
                                        </p:cTn>
                                        <p:tgtEl>
                                          <p:spTgt spid="37891"/>
                                        </p:tgtEl>
                                        <p:attrNameLst>
                                          <p:attrName>style.visibility</p:attrName>
                                        </p:attrNameLst>
                                      </p:cBhvr>
                                      <p:to>
                                        <p:strVal val="visible"/>
                                      </p:to>
                                    </p:set>
                                    <p:animScale>
                                      <p:cBhvr>
                                        <p:cTn id="15" dur="1000" decel="50000" fill="hold">
                                          <p:stCondLst>
                                            <p:cond delay="0"/>
                                          </p:stCondLst>
                                        </p:cTn>
                                        <p:tgtEl>
                                          <p:spTgt spid="37891"/>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6" dur="1000" decel="50000" fill="hold">
                                          <p:stCondLst>
                                            <p:cond delay="0"/>
                                          </p:stCondLst>
                                        </p:cTn>
                                        <p:tgtEl>
                                          <p:spTgt spid="37891"/>
                                        </p:tgtEl>
                                        <p:attrNameLst>
                                          <p:attrName>ppt_x</p:attrName>
                                          <p:attrName>ppt_y</p:attrName>
                                        </p:attrNameLst>
                                      </p:cBhvr>
                                    </p:animMotion>
                                    <p:animEffect transition="in" filter="fade">
                                      <p:cBhvr>
                                        <p:cTn id="17" dur="1000"/>
                                        <p:tgtEl>
                                          <p:spTgt spid="3789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890" grpId="0" autoUpdateAnimBg="0"/>
      <p:bldP spid="37891" grpId="0" autoUpdateAnimBg="0"/>
    </p:bldLst>
  </p:timing>
</p:sld>
</file>

<file path=ppt/slides/slide13.xml><?xml version="1.0" encoding="utf-8"?>
<p:sld xmlns:a="http://schemas.openxmlformats.org/drawingml/2006/main" xmlns:r="http://schemas.openxmlformats.org/officeDocument/2006/relationships" xmlns:p="http://schemas.openxmlformats.org/presentationml/2006/main">
  <p:cSld>
    <p:bg>
      <p:bgPr>
        <a:gradFill rotWithShape="0">
          <a:gsLst>
            <a:gs pos="0">
              <a:srgbClr val="66FF99"/>
            </a:gs>
            <a:gs pos="100000">
              <a:srgbClr val="FF9966"/>
            </a:gs>
          </a:gsLst>
          <a:lin ang="2700000" scaled="1"/>
        </a:gradFill>
        <a:effectLst/>
      </p:bgPr>
    </p:bg>
    <p:spTree>
      <p:nvGrpSpPr>
        <p:cNvPr id="1" name=""/>
        <p:cNvGrpSpPr/>
        <p:nvPr/>
      </p:nvGrpSpPr>
      <p:grpSpPr>
        <a:xfrm>
          <a:off x="0" y="0"/>
          <a:ext cx="0" cy="0"/>
          <a:chOff x="0" y="0"/>
          <a:chExt cx="0" cy="0"/>
        </a:xfrm>
      </p:grpSpPr>
      <p:sp>
        <p:nvSpPr>
          <p:cNvPr id="39938" name="Text Box 2">
            <a:extLst>
              <a:ext uri="{FF2B5EF4-FFF2-40B4-BE49-F238E27FC236}">
                <a16:creationId xmlns:a16="http://schemas.microsoft.com/office/drawing/2014/main" id="{65752816-C8A6-4828-82D4-4BFE16ACB187}"/>
              </a:ext>
            </a:extLst>
          </p:cNvPr>
          <p:cNvSpPr txBox="1">
            <a:spLocks noChangeArrowheads="1"/>
          </p:cNvSpPr>
          <p:nvPr/>
        </p:nvSpPr>
        <p:spPr bwMode="auto">
          <a:xfrm>
            <a:off x="0" y="182563"/>
            <a:ext cx="9144000" cy="823912"/>
          </a:xfrm>
          <a:prstGeom prst="rect">
            <a:avLst/>
          </a:prstGeom>
          <a:noFill/>
          <a:ln>
            <a:noFill/>
          </a:ln>
          <a:effectLst>
            <a:outerShdw dist="35921" dir="2700000" algn="ctr" rotWithShape="0">
              <a:schemeClr val="accent1"/>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lgn="ctr"/>
            <a:r>
              <a:rPr lang="en-US" altLang="en-US" sz="4800" b="1" i="1">
                <a:solidFill>
                  <a:srgbClr val="000066"/>
                </a:solidFill>
                <a:latin typeface="Tahoma" panose="020B0604030504040204" pitchFamily="34" charset="0"/>
              </a:rPr>
              <a:t>Proverbs 1:4</a:t>
            </a:r>
          </a:p>
        </p:txBody>
      </p:sp>
      <p:sp>
        <p:nvSpPr>
          <p:cNvPr id="39939" name="Text Box 3">
            <a:extLst>
              <a:ext uri="{FF2B5EF4-FFF2-40B4-BE49-F238E27FC236}">
                <a16:creationId xmlns:a16="http://schemas.microsoft.com/office/drawing/2014/main" id="{6C0E3B40-E90E-4452-AA28-0F958B8D301D}"/>
              </a:ext>
            </a:extLst>
          </p:cNvPr>
          <p:cNvSpPr txBox="1">
            <a:spLocks noChangeArrowheads="1"/>
          </p:cNvSpPr>
          <p:nvPr/>
        </p:nvSpPr>
        <p:spPr bwMode="auto">
          <a:xfrm>
            <a:off x="328613" y="1387475"/>
            <a:ext cx="8501062" cy="4117975"/>
          </a:xfrm>
          <a:prstGeom prst="rect">
            <a:avLst/>
          </a:prstGeom>
          <a:noFill/>
          <a:ln>
            <a:noFill/>
          </a:ln>
          <a:effectLst>
            <a:outerShdw dist="17961" dir="2700000" algn="ctr" rotWithShape="0">
              <a:schemeClr val="bg1"/>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lgn="ctr"/>
            <a:r>
              <a:rPr lang="en-US" altLang="en-US" sz="6600"/>
              <a:t>To give subtilty to the simple, to the young man knowledge and discretion. </a:t>
            </a:r>
          </a:p>
        </p:txBody>
      </p:sp>
    </p:spTree>
  </p:cSld>
  <p:clrMapOvr>
    <a:masterClrMapping/>
  </p:clrMapOvr>
  <p:transition spd="slow">
    <p:wipe di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39938"/>
                                        </p:tgtEl>
                                        <p:attrNameLst>
                                          <p:attrName>style.visibility</p:attrName>
                                        </p:attrNameLst>
                                      </p:cBhvr>
                                      <p:to>
                                        <p:strVal val="visible"/>
                                      </p:to>
                                    </p:set>
                                    <p:anim calcmode="lin" valueType="num">
                                      <p:cBhvr>
                                        <p:cTn id="7" dur="500" fill="hold"/>
                                        <p:tgtEl>
                                          <p:spTgt spid="39938"/>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39938"/>
                                        </p:tgtEl>
                                        <p:attrNameLst>
                                          <p:attrName>ppt_y</p:attrName>
                                        </p:attrNameLst>
                                      </p:cBhvr>
                                      <p:tavLst>
                                        <p:tav tm="0">
                                          <p:val>
                                            <p:strVal val="#ppt_y"/>
                                          </p:val>
                                        </p:tav>
                                        <p:tav tm="100000">
                                          <p:val>
                                            <p:strVal val="#ppt_y"/>
                                          </p:val>
                                        </p:tav>
                                      </p:tavLst>
                                    </p:anim>
                                    <p:anim calcmode="lin" valueType="num">
                                      <p:cBhvr>
                                        <p:cTn id="9" dur="500" fill="hold"/>
                                        <p:tgtEl>
                                          <p:spTgt spid="39938"/>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39938"/>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39938"/>
                                        </p:tgtEl>
                                      </p:cBhvr>
                                    </p:animEffect>
                                  </p:childTnLst>
                                </p:cTn>
                              </p:par>
                            </p:childTnLst>
                          </p:cTn>
                        </p:par>
                        <p:par>
                          <p:cTn id="12" fill="hold" nodeType="afterGroup">
                            <p:stCondLst>
                              <p:cond delay="1000"/>
                            </p:stCondLst>
                            <p:childTnLst>
                              <p:par>
                                <p:cTn id="13" presetID="52" presetClass="entr" presetSubtype="0" fill="hold" grpId="0" nodeType="afterEffect">
                                  <p:stCondLst>
                                    <p:cond delay="0"/>
                                  </p:stCondLst>
                                  <p:childTnLst>
                                    <p:set>
                                      <p:cBhvr>
                                        <p:cTn id="14" dur="1" fill="hold">
                                          <p:stCondLst>
                                            <p:cond delay="0"/>
                                          </p:stCondLst>
                                        </p:cTn>
                                        <p:tgtEl>
                                          <p:spTgt spid="39939"/>
                                        </p:tgtEl>
                                        <p:attrNameLst>
                                          <p:attrName>style.visibility</p:attrName>
                                        </p:attrNameLst>
                                      </p:cBhvr>
                                      <p:to>
                                        <p:strVal val="visible"/>
                                      </p:to>
                                    </p:set>
                                    <p:animScale>
                                      <p:cBhvr>
                                        <p:cTn id="15" dur="1000" decel="50000" fill="hold">
                                          <p:stCondLst>
                                            <p:cond delay="0"/>
                                          </p:stCondLst>
                                        </p:cTn>
                                        <p:tgtEl>
                                          <p:spTgt spid="3993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6" dur="1000" decel="50000" fill="hold">
                                          <p:stCondLst>
                                            <p:cond delay="0"/>
                                          </p:stCondLst>
                                        </p:cTn>
                                        <p:tgtEl>
                                          <p:spTgt spid="39939"/>
                                        </p:tgtEl>
                                        <p:attrNameLst>
                                          <p:attrName>ppt_x</p:attrName>
                                          <p:attrName>ppt_y</p:attrName>
                                        </p:attrNameLst>
                                      </p:cBhvr>
                                    </p:animMotion>
                                    <p:animEffect transition="in" filter="fade">
                                      <p:cBhvr>
                                        <p:cTn id="17" dur="1000"/>
                                        <p:tgtEl>
                                          <p:spTgt spid="399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938" grpId="0" autoUpdateAnimBg="0"/>
      <p:bldP spid="39939" grpId="0" autoUpdateAnimBg="0"/>
    </p:bldLst>
  </p:timing>
</p:sld>
</file>

<file path=ppt/slides/slide14.xml><?xml version="1.0" encoding="utf-8"?>
<p:sld xmlns:a="http://schemas.openxmlformats.org/drawingml/2006/main" xmlns:r="http://schemas.openxmlformats.org/officeDocument/2006/relationships" xmlns:p="http://schemas.openxmlformats.org/presentationml/2006/main">
  <p:cSld>
    <p:bg>
      <p:bgPr>
        <a:gradFill rotWithShape="0">
          <a:gsLst>
            <a:gs pos="0">
              <a:srgbClr val="66FF99"/>
            </a:gs>
            <a:gs pos="100000">
              <a:srgbClr val="FF9966"/>
            </a:gs>
          </a:gsLst>
          <a:lin ang="2700000" scaled="1"/>
        </a:gradFill>
        <a:effectLst/>
      </p:bgPr>
    </p:bg>
    <p:spTree>
      <p:nvGrpSpPr>
        <p:cNvPr id="1" name=""/>
        <p:cNvGrpSpPr/>
        <p:nvPr/>
      </p:nvGrpSpPr>
      <p:grpSpPr>
        <a:xfrm>
          <a:off x="0" y="0"/>
          <a:ext cx="0" cy="0"/>
          <a:chOff x="0" y="0"/>
          <a:chExt cx="0" cy="0"/>
        </a:xfrm>
      </p:grpSpPr>
      <p:sp>
        <p:nvSpPr>
          <p:cNvPr id="41986" name="Text Box 2">
            <a:extLst>
              <a:ext uri="{FF2B5EF4-FFF2-40B4-BE49-F238E27FC236}">
                <a16:creationId xmlns:a16="http://schemas.microsoft.com/office/drawing/2014/main" id="{6F0CF9F5-20B5-481E-80BC-1DBF6513DFA1}"/>
              </a:ext>
            </a:extLst>
          </p:cNvPr>
          <p:cNvSpPr txBox="1">
            <a:spLocks noChangeArrowheads="1"/>
          </p:cNvSpPr>
          <p:nvPr/>
        </p:nvSpPr>
        <p:spPr bwMode="auto">
          <a:xfrm>
            <a:off x="0" y="182563"/>
            <a:ext cx="9144000" cy="823912"/>
          </a:xfrm>
          <a:prstGeom prst="rect">
            <a:avLst/>
          </a:prstGeom>
          <a:noFill/>
          <a:ln>
            <a:noFill/>
          </a:ln>
          <a:effectLst>
            <a:outerShdw dist="35921" dir="2700000" algn="ctr" rotWithShape="0">
              <a:schemeClr val="accent1"/>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lgn="ctr"/>
            <a:r>
              <a:rPr lang="en-US" altLang="en-US" sz="4800" b="1" i="1">
                <a:solidFill>
                  <a:srgbClr val="000066"/>
                </a:solidFill>
                <a:latin typeface="Tahoma" panose="020B0604030504040204" pitchFamily="34" charset="0"/>
              </a:rPr>
              <a:t>Proverbs 14:6</a:t>
            </a:r>
          </a:p>
        </p:txBody>
      </p:sp>
      <p:sp>
        <p:nvSpPr>
          <p:cNvPr id="41987" name="Text Box 3">
            <a:extLst>
              <a:ext uri="{FF2B5EF4-FFF2-40B4-BE49-F238E27FC236}">
                <a16:creationId xmlns:a16="http://schemas.microsoft.com/office/drawing/2014/main" id="{0FBE6358-A1D8-4A52-AF55-DD06BC56C15D}"/>
              </a:ext>
            </a:extLst>
          </p:cNvPr>
          <p:cNvSpPr txBox="1">
            <a:spLocks noChangeArrowheads="1"/>
          </p:cNvSpPr>
          <p:nvPr/>
        </p:nvSpPr>
        <p:spPr bwMode="auto">
          <a:xfrm>
            <a:off x="328613" y="1387475"/>
            <a:ext cx="8501062" cy="4664075"/>
          </a:xfrm>
          <a:prstGeom prst="rect">
            <a:avLst/>
          </a:prstGeom>
          <a:noFill/>
          <a:ln>
            <a:noFill/>
          </a:ln>
          <a:effectLst>
            <a:outerShdw dist="17961" dir="2700000" algn="ctr" rotWithShape="0">
              <a:schemeClr val="bg1"/>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lgn="ctr"/>
            <a:r>
              <a:rPr lang="en-US" altLang="en-US" sz="6000"/>
              <a:t>A scorner seeketh wisdom, and findeth it not: but knowledge is easy unto him that understandeth. </a:t>
            </a:r>
          </a:p>
        </p:txBody>
      </p:sp>
    </p:spTree>
  </p:cSld>
  <p:clrMapOvr>
    <a:masterClrMapping/>
  </p:clrMapOvr>
  <p:transition spd="slow">
    <p:wipe di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41986"/>
                                        </p:tgtEl>
                                        <p:attrNameLst>
                                          <p:attrName>style.visibility</p:attrName>
                                        </p:attrNameLst>
                                      </p:cBhvr>
                                      <p:to>
                                        <p:strVal val="visible"/>
                                      </p:to>
                                    </p:set>
                                    <p:anim calcmode="lin" valueType="num">
                                      <p:cBhvr>
                                        <p:cTn id="7" dur="500" fill="hold"/>
                                        <p:tgtEl>
                                          <p:spTgt spid="41986"/>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41986"/>
                                        </p:tgtEl>
                                        <p:attrNameLst>
                                          <p:attrName>ppt_y</p:attrName>
                                        </p:attrNameLst>
                                      </p:cBhvr>
                                      <p:tavLst>
                                        <p:tav tm="0">
                                          <p:val>
                                            <p:strVal val="#ppt_y"/>
                                          </p:val>
                                        </p:tav>
                                        <p:tav tm="100000">
                                          <p:val>
                                            <p:strVal val="#ppt_y"/>
                                          </p:val>
                                        </p:tav>
                                      </p:tavLst>
                                    </p:anim>
                                    <p:anim calcmode="lin" valueType="num">
                                      <p:cBhvr>
                                        <p:cTn id="9" dur="500" fill="hold"/>
                                        <p:tgtEl>
                                          <p:spTgt spid="41986"/>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41986"/>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41986"/>
                                        </p:tgtEl>
                                      </p:cBhvr>
                                    </p:animEffect>
                                  </p:childTnLst>
                                </p:cTn>
                              </p:par>
                            </p:childTnLst>
                          </p:cTn>
                        </p:par>
                        <p:par>
                          <p:cTn id="12" fill="hold" nodeType="afterGroup">
                            <p:stCondLst>
                              <p:cond delay="1050"/>
                            </p:stCondLst>
                            <p:childTnLst>
                              <p:par>
                                <p:cTn id="13" presetID="52" presetClass="entr" presetSubtype="0" fill="hold" grpId="0" nodeType="afterEffect">
                                  <p:stCondLst>
                                    <p:cond delay="0"/>
                                  </p:stCondLst>
                                  <p:childTnLst>
                                    <p:set>
                                      <p:cBhvr>
                                        <p:cTn id="14" dur="1" fill="hold">
                                          <p:stCondLst>
                                            <p:cond delay="0"/>
                                          </p:stCondLst>
                                        </p:cTn>
                                        <p:tgtEl>
                                          <p:spTgt spid="41987"/>
                                        </p:tgtEl>
                                        <p:attrNameLst>
                                          <p:attrName>style.visibility</p:attrName>
                                        </p:attrNameLst>
                                      </p:cBhvr>
                                      <p:to>
                                        <p:strVal val="visible"/>
                                      </p:to>
                                    </p:set>
                                    <p:animScale>
                                      <p:cBhvr>
                                        <p:cTn id="15" dur="1000" decel="50000" fill="hold">
                                          <p:stCondLst>
                                            <p:cond delay="0"/>
                                          </p:stCondLst>
                                        </p:cTn>
                                        <p:tgtEl>
                                          <p:spTgt spid="4198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6" dur="1000" decel="50000" fill="hold">
                                          <p:stCondLst>
                                            <p:cond delay="0"/>
                                          </p:stCondLst>
                                        </p:cTn>
                                        <p:tgtEl>
                                          <p:spTgt spid="41987"/>
                                        </p:tgtEl>
                                        <p:attrNameLst>
                                          <p:attrName>ppt_x</p:attrName>
                                          <p:attrName>ppt_y</p:attrName>
                                        </p:attrNameLst>
                                      </p:cBhvr>
                                    </p:animMotion>
                                    <p:animEffect transition="in" filter="fade">
                                      <p:cBhvr>
                                        <p:cTn id="17" dur="1000"/>
                                        <p:tgtEl>
                                          <p:spTgt spid="4198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986" grpId="0" autoUpdateAnimBg="0"/>
      <p:bldP spid="41987" grpId="0" autoUpdateAnimBg="0"/>
    </p:bldLst>
  </p:timing>
</p:sld>
</file>

<file path=ppt/slides/slide15.xml><?xml version="1.0" encoding="utf-8"?>
<p:sld xmlns:a="http://schemas.openxmlformats.org/drawingml/2006/main" xmlns:r="http://schemas.openxmlformats.org/officeDocument/2006/relationships" xmlns:p="http://schemas.openxmlformats.org/presentationml/2006/main">
  <p:cSld>
    <p:bg>
      <p:bgPr>
        <a:gradFill rotWithShape="0">
          <a:gsLst>
            <a:gs pos="0">
              <a:srgbClr val="66FF99"/>
            </a:gs>
            <a:gs pos="100000">
              <a:srgbClr val="FF9966"/>
            </a:gs>
          </a:gsLst>
          <a:lin ang="2700000" scaled="1"/>
        </a:gradFill>
        <a:effectLst/>
      </p:bgPr>
    </p:bg>
    <p:spTree>
      <p:nvGrpSpPr>
        <p:cNvPr id="1" name=""/>
        <p:cNvGrpSpPr/>
        <p:nvPr/>
      </p:nvGrpSpPr>
      <p:grpSpPr>
        <a:xfrm>
          <a:off x="0" y="0"/>
          <a:ext cx="0" cy="0"/>
          <a:chOff x="0" y="0"/>
          <a:chExt cx="0" cy="0"/>
        </a:xfrm>
      </p:grpSpPr>
      <p:sp>
        <p:nvSpPr>
          <p:cNvPr id="44034" name="Text Box 2">
            <a:extLst>
              <a:ext uri="{FF2B5EF4-FFF2-40B4-BE49-F238E27FC236}">
                <a16:creationId xmlns:a16="http://schemas.microsoft.com/office/drawing/2014/main" id="{A0E3C911-7FF1-4FF5-BBF8-E5D2BC51C1A7}"/>
              </a:ext>
            </a:extLst>
          </p:cNvPr>
          <p:cNvSpPr txBox="1">
            <a:spLocks noChangeArrowheads="1"/>
          </p:cNvSpPr>
          <p:nvPr/>
        </p:nvSpPr>
        <p:spPr bwMode="auto">
          <a:xfrm>
            <a:off x="0" y="182563"/>
            <a:ext cx="9144000" cy="823912"/>
          </a:xfrm>
          <a:prstGeom prst="rect">
            <a:avLst/>
          </a:prstGeom>
          <a:noFill/>
          <a:ln>
            <a:noFill/>
          </a:ln>
          <a:effectLst>
            <a:outerShdw dist="35921" dir="2700000" algn="ctr" rotWithShape="0">
              <a:schemeClr val="accent1"/>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lgn="ctr"/>
            <a:r>
              <a:rPr lang="en-US" altLang="en-US" sz="4800" b="1" i="1">
                <a:solidFill>
                  <a:srgbClr val="000066"/>
                </a:solidFill>
                <a:latin typeface="Tahoma" panose="020B0604030504040204" pitchFamily="34" charset="0"/>
              </a:rPr>
              <a:t>Proverbs 9:8</a:t>
            </a:r>
          </a:p>
        </p:txBody>
      </p:sp>
      <p:sp>
        <p:nvSpPr>
          <p:cNvPr id="44035" name="Text Box 3">
            <a:extLst>
              <a:ext uri="{FF2B5EF4-FFF2-40B4-BE49-F238E27FC236}">
                <a16:creationId xmlns:a16="http://schemas.microsoft.com/office/drawing/2014/main" id="{C8ADEBB2-5729-44C8-A733-8F16E537AD3C}"/>
              </a:ext>
            </a:extLst>
          </p:cNvPr>
          <p:cNvSpPr txBox="1">
            <a:spLocks noChangeArrowheads="1"/>
          </p:cNvSpPr>
          <p:nvPr/>
        </p:nvSpPr>
        <p:spPr bwMode="auto">
          <a:xfrm>
            <a:off x="328613" y="1387475"/>
            <a:ext cx="8501062" cy="5124450"/>
          </a:xfrm>
          <a:prstGeom prst="rect">
            <a:avLst/>
          </a:prstGeom>
          <a:noFill/>
          <a:ln>
            <a:noFill/>
          </a:ln>
          <a:effectLst>
            <a:outerShdw dist="17961" dir="2700000" algn="ctr" rotWithShape="0">
              <a:schemeClr val="bg1"/>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lgn="ctr"/>
            <a:r>
              <a:rPr lang="en-US" altLang="en-US" sz="6600"/>
              <a:t>Reprove not a scorner, lest he hate thee: rebuke a wise man, and he will love thee. </a:t>
            </a:r>
          </a:p>
        </p:txBody>
      </p:sp>
    </p:spTree>
  </p:cSld>
  <p:clrMapOvr>
    <a:masterClrMapping/>
  </p:clrMapOvr>
  <p:transition spd="slow">
    <p:wipe di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44034"/>
                                        </p:tgtEl>
                                        <p:attrNameLst>
                                          <p:attrName>style.visibility</p:attrName>
                                        </p:attrNameLst>
                                      </p:cBhvr>
                                      <p:to>
                                        <p:strVal val="visible"/>
                                      </p:to>
                                    </p:set>
                                    <p:anim calcmode="lin" valueType="num">
                                      <p:cBhvr>
                                        <p:cTn id="7" dur="500" fill="hold"/>
                                        <p:tgtEl>
                                          <p:spTgt spid="44034"/>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44034"/>
                                        </p:tgtEl>
                                        <p:attrNameLst>
                                          <p:attrName>ppt_y</p:attrName>
                                        </p:attrNameLst>
                                      </p:cBhvr>
                                      <p:tavLst>
                                        <p:tav tm="0">
                                          <p:val>
                                            <p:strVal val="#ppt_y"/>
                                          </p:val>
                                        </p:tav>
                                        <p:tav tm="100000">
                                          <p:val>
                                            <p:strVal val="#ppt_y"/>
                                          </p:val>
                                        </p:tav>
                                      </p:tavLst>
                                    </p:anim>
                                    <p:anim calcmode="lin" valueType="num">
                                      <p:cBhvr>
                                        <p:cTn id="9" dur="500" fill="hold"/>
                                        <p:tgtEl>
                                          <p:spTgt spid="44034"/>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44034"/>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44034"/>
                                        </p:tgtEl>
                                      </p:cBhvr>
                                    </p:animEffect>
                                  </p:childTnLst>
                                </p:cTn>
                              </p:par>
                            </p:childTnLst>
                          </p:cTn>
                        </p:par>
                        <p:par>
                          <p:cTn id="12" fill="hold" nodeType="afterGroup">
                            <p:stCondLst>
                              <p:cond delay="1000"/>
                            </p:stCondLst>
                            <p:childTnLst>
                              <p:par>
                                <p:cTn id="13" presetID="52" presetClass="entr" presetSubtype="0" fill="hold" grpId="0" nodeType="afterEffect">
                                  <p:stCondLst>
                                    <p:cond delay="0"/>
                                  </p:stCondLst>
                                  <p:childTnLst>
                                    <p:set>
                                      <p:cBhvr>
                                        <p:cTn id="14" dur="1" fill="hold">
                                          <p:stCondLst>
                                            <p:cond delay="0"/>
                                          </p:stCondLst>
                                        </p:cTn>
                                        <p:tgtEl>
                                          <p:spTgt spid="44035"/>
                                        </p:tgtEl>
                                        <p:attrNameLst>
                                          <p:attrName>style.visibility</p:attrName>
                                        </p:attrNameLst>
                                      </p:cBhvr>
                                      <p:to>
                                        <p:strVal val="visible"/>
                                      </p:to>
                                    </p:set>
                                    <p:animScale>
                                      <p:cBhvr>
                                        <p:cTn id="15" dur="1000" decel="50000" fill="hold">
                                          <p:stCondLst>
                                            <p:cond delay="0"/>
                                          </p:stCondLst>
                                        </p:cTn>
                                        <p:tgtEl>
                                          <p:spTgt spid="4403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6" dur="1000" decel="50000" fill="hold">
                                          <p:stCondLst>
                                            <p:cond delay="0"/>
                                          </p:stCondLst>
                                        </p:cTn>
                                        <p:tgtEl>
                                          <p:spTgt spid="44035"/>
                                        </p:tgtEl>
                                        <p:attrNameLst>
                                          <p:attrName>ppt_x</p:attrName>
                                          <p:attrName>ppt_y</p:attrName>
                                        </p:attrNameLst>
                                      </p:cBhvr>
                                    </p:animMotion>
                                    <p:animEffect transition="in" filter="fade">
                                      <p:cBhvr>
                                        <p:cTn id="17" dur="1000"/>
                                        <p:tgtEl>
                                          <p:spTgt spid="440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034" grpId="0" autoUpdateAnimBg="0"/>
      <p:bldP spid="44035" grpId="0" autoUpdateAnimBg="0"/>
    </p:bldLst>
  </p:timing>
</p:sld>
</file>

<file path=ppt/slides/slide16.xml><?xml version="1.0" encoding="utf-8"?>
<p:sld xmlns:a="http://schemas.openxmlformats.org/drawingml/2006/main" xmlns:r="http://schemas.openxmlformats.org/officeDocument/2006/relationships" xmlns:p="http://schemas.openxmlformats.org/presentationml/2006/main">
  <p:cSld>
    <p:bg>
      <p:bgPr>
        <a:gradFill rotWithShape="0">
          <a:gsLst>
            <a:gs pos="0">
              <a:srgbClr val="66FF99"/>
            </a:gs>
            <a:gs pos="100000">
              <a:srgbClr val="FF9966"/>
            </a:gs>
          </a:gsLst>
          <a:lin ang="2700000" scaled="1"/>
        </a:gradFill>
        <a:effectLst/>
      </p:bgPr>
    </p:bg>
    <p:spTree>
      <p:nvGrpSpPr>
        <p:cNvPr id="1" name=""/>
        <p:cNvGrpSpPr/>
        <p:nvPr/>
      </p:nvGrpSpPr>
      <p:grpSpPr>
        <a:xfrm>
          <a:off x="0" y="0"/>
          <a:ext cx="0" cy="0"/>
          <a:chOff x="0" y="0"/>
          <a:chExt cx="0" cy="0"/>
        </a:xfrm>
      </p:grpSpPr>
      <p:sp>
        <p:nvSpPr>
          <p:cNvPr id="46082" name="Text Box 2">
            <a:extLst>
              <a:ext uri="{FF2B5EF4-FFF2-40B4-BE49-F238E27FC236}">
                <a16:creationId xmlns:a16="http://schemas.microsoft.com/office/drawing/2014/main" id="{F1FC0F52-0D96-4B42-8D69-68685334355E}"/>
              </a:ext>
            </a:extLst>
          </p:cNvPr>
          <p:cNvSpPr txBox="1">
            <a:spLocks noChangeArrowheads="1"/>
          </p:cNvSpPr>
          <p:nvPr/>
        </p:nvSpPr>
        <p:spPr bwMode="auto">
          <a:xfrm>
            <a:off x="0" y="182563"/>
            <a:ext cx="9144000" cy="823912"/>
          </a:xfrm>
          <a:prstGeom prst="rect">
            <a:avLst/>
          </a:prstGeom>
          <a:noFill/>
          <a:ln>
            <a:noFill/>
          </a:ln>
          <a:effectLst>
            <a:outerShdw dist="35921" dir="2700000" algn="ctr" rotWithShape="0">
              <a:schemeClr val="accent1"/>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lgn="ctr"/>
            <a:r>
              <a:rPr lang="en-US" altLang="en-US" sz="4800" b="1" i="1">
                <a:solidFill>
                  <a:srgbClr val="000066"/>
                </a:solidFill>
                <a:latin typeface="Tahoma" panose="020B0604030504040204" pitchFamily="34" charset="0"/>
              </a:rPr>
              <a:t>Proverbs 22:10</a:t>
            </a:r>
          </a:p>
        </p:txBody>
      </p:sp>
      <p:sp>
        <p:nvSpPr>
          <p:cNvPr id="46083" name="Text Box 3">
            <a:extLst>
              <a:ext uri="{FF2B5EF4-FFF2-40B4-BE49-F238E27FC236}">
                <a16:creationId xmlns:a16="http://schemas.microsoft.com/office/drawing/2014/main" id="{4FDE911D-98E7-4085-8E8C-1FA5AC134911}"/>
              </a:ext>
            </a:extLst>
          </p:cNvPr>
          <p:cNvSpPr txBox="1">
            <a:spLocks noChangeArrowheads="1"/>
          </p:cNvSpPr>
          <p:nvPr/>
        </p:nvSpPr>
        <p:spPr bwMode="auto">
          <a:xfrm>
            <a:off x="328613" y="1387475"/>
            <a:ext cx="8501062" cy="4117975"/>
          </a:xfrm>
          <a:prstGeom prst="rect">
            <a:avLst/>
          </a:prstGeom>
          <a:noFill/>
          <a:ln>
            <a:noFill/>
          </a:ln>
          <a:effectLst>
            <a:outerShdw dist="17961" dir="2700000" algn="ctr" rotWithShape="0">
              <a:schemeClr val="bg1"/>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lgn="ctr"/>
            <a:r>
              <a:rPr lang="en-US" altLang="en-US" sz="6600"/>
              <a:t>Cast out the scorner, and contention shall go out; yea, strife and reproach shall cease. </a:t>
            </a:r>
          </a:p>
        </p:txBody>
      </p:sp>
    </p:spTree>
  </p:cSld>
  <p:clrMapOvr>
    <a:masterClrMapping/>
  </p:clrMapOvr>
  <p:transition spd="slow">
    <p:wipe di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46082"/>
                                        </p:tgtEl>
                                        <p:attrNameLst>
                                          <p:attrName>style.visibility</p:attrName>
                                        </p:attrNameLst>
                                      </p:cBhvr>
                                      <p:to>
                                        <p:strVal val="visible"/>
                                      </p:to>
                                    </p:set>
                                    <p:anim calcmode="lin" valueType="num">
                                      <p:cBhvr>
                                        <p:cTn id="7" dur="500" fill="hold"/>
                                        <p:tgtEl>
                                          <p:spTgt spid="46082"/>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46082"/>
                                        </p:tgtEl>
                                        <p:attrNameLst>
                                          <p:attrName>ppt_y</p:attrName>
                                        </p:attrNameLst>
                                      </p:cBhvr>
                                      <p:tavLst>
                                        <p:tav tm="0">
                                          <p:val>
                                            <p:strVal val="#ppt_y"/>
                                          </p:val>
                                        </p:tav>
                                        <p:tav tm="100000">
                                          <p:val>
                                            <p:strVal val="#ppt_y"/>
                                          </p:val>
                                        </p:tav>
                                      </p:tavLst>
                                    </p:anim>
                                    <p:anim calcmode="lin" valueType="num">
                                      <p:cBhvr>
                                        <p:cTn id="9" dur="500" fill="hold"/>
                                        <p:tgtEl>
                                          <p:spTgt spid="46082"/>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46082"/>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46082"/>
                                        </p:tgtEl>
                                      </p:cBhvr>
                                    </p:animEffect>
                                  </p:childTnLst>
                                </p:cTn>
                              </p:par>
                            </p:childTnLst>
                          </p:cTn>
                        </p:par>
                        <p:par>
                          <p:cTn id="12" fill="hold" nodeType="afterGroup">
                            <p:stCondLst>
                              <p:cond delay="1100"/>
                            </p:stCondLst>
                            <p:childTnLst>
                              <p:par>
                                <p:cTn id="13" presetID="52" presetClass="entr" presetSubtype="0" fill="hold" grpId="0" nodeType="afterEffect">
                                  <p:stCondLst>
                                    <p:cond delay="0"/>
                                  </p:stCondLst>
                                  <p:childTnLst>
                                    <p:set>
                                      <p:cBhvr>
                                        <p:cTn id="14" dur="1" fill="hold">
                                          <p:stCondLst>
                                            <p:cond delay="0"/>
                                          </p:stCondLst>
                                        </p:cTn>
                                        <p:tgtEl>
                                          <p:spTgt spid="46083"/>
                                        </p:tgtEl>
                                        <p:attrNameLst>
                                          <p:attrName>style.visibility</p:attrName>
                                        </p:attrNameLst>
                                      </p:cBhvr>
                                      <p:to>
                                        <p:strVal val="visible"/>
                                      </p:to>
                                    </p:set>
                                    <p:animScale>
                                      <p:cBhvr>
                                        <p:cTn id="15" dur="1000" decel="50000" fill="hold">
                                          <p:stCondLst>
                                            <p:cond delay="0"/>
                                          </p:stCondLst>
                                        </p:cTn>
                                        <p:tgtEl>
                                          <p:spTgt spid="4608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6" dur="1000" decel="50000" fill="hold">
                                          <p:stCondLst>
                                            <p:cond delay="0"/>
                                          </p:stCondLst>
                                        </p:cTn>
                                        <p:tgtEl>
                                          <p:spTgt spid="46083"/>
                                        </p:tgtEl>
                                        <p:attrNameLst>
                                          <p:attrName>ppt_x</p:attrName>
                                          <p:attrName>ppt_y</p:attrName>
                                        </p:attrNameLst>
                                      </p:cBhvr>
                                    </p:animMotion>
                                    <p:animEffect transition="in" filter="fade">
                                      <p:cBhvr>
                                        <p:cTn id="17" dur="1000"/>
                                        <p:tgtEl>
                                          <p:spTgt spid="4608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082" grpId="0" autoUpdateAnimBg="0"/>
      <p:bldP spid="46083" grpId="0" autoUpdateAnimBg="0"/>
    </p:bldLst>
  </p:timing>
</p:sld>
</file>

<file path=ppt/slides/slide17.xml><?xml version="1.0" encoding="utf-8"?>
<p:sld xmlns:a="http://schemas.openxmlformats.org/drawingml/2006/main" xmlns:r="http://schemas.openxmlformats.org/officeDocument/2006/relationships" xmlns:p="http://schemas.openxmlformats.org/presentationml/2006/main">
  <p:cSld>
    <p:bg>
      <p:bgPr>
        <a:gradFill rotWithShape="0">
          <a:gsLst>
            <a:gs pos="0">
              <a:srgbClr val="66FF99"/>
            </a:gs>
            <a:gs pos="100000">
              <a:srgbClr val="FF9966"/>
            </a:gs>
          </a:gsLst>
          <a:lin ang="2700000" scaled="1"/>
        </a:gradFill>
        <a:effectLst/>
      </p:bgPr>
    </p:bg>
    <p:spTree>
      <p:nvGrpSpPr>
        <p:cNvPr id="1" name=""/>
        <p:cNvGrpSpPr/>
        <p:nvPr/>
      </p:nvGrpSpPr>
      <p:grpSpPr>
        <a:xfrm>
          <a:off x="0" y="0"/>
          <a:ext cx="0" cy="0"/>
          <a:chOff x="0" y="0"/>
          <a:chExt cx="0" cy="0"/>
        </a:xfrm>
      </p:grpSpPr>
      <p:sp>
        <p:nvSpPr>
          <p:cNvPr id="48130" name="Text Box 2">
            <a:extLst>
              <a:ext uri="{FF2B5EF4-FFF2-40B4-BE49-F238E27FC236}">
                <a16:creationId xmlns:a16="http://schemas.microsoft.com/office/drawing/2014/main" id="{40EAF3E1-F5BD-4B72-AB95-459AC67B712D}"/>
              </a:ext>
            </a:extLst>
          </p:cNvPr>
          <p:cNvSpPr txBox="1">
            <a:spLocks noChangeArrowheads="1"/>
          </p:cNvSpPr>
          <p:nvPr/>
        </p:nvSpPr>
        <p:spPr bwMode="auto">
          <a:xfrm>
            <a:off x="0" y="182563"/>
            <a:ext cx="9144000" cy="823912"/>
          </a:xfrm>
          <a:prstGeom prst="rect">
            <a:avLst/>
          </a:prstGeom>
          <a:noFill/>
          <a:ln>
            <a:noFill/>
          </a:ln>
          <a:effectLst>
            <a:outerShdw dist="35921" dir="2700000" algn="ctr" rotWithShape="0">
              <a:schemeClr val="accent1"/>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lgn="ctr"/>
            <a:r>
              <a:rPr lang="en-US" altLang="en-US" sz="4800" b="1" i="1">
                <a:solidFill>
                  <a:srgbClr val="000066"/>
                </a:solidFill>
                <a:latin typeface="Tahoma" panose="020B0604030504040204" pitchFamily="34" charset="0"/>
              </a:rPr>
              <a:t>Proverbs 24:9</a:t>
            </a:r>
          </a:p>
        </p:txBody>
      </p:sp>
      <p:sp>
        <p:nvSpPr>
          <p:cNvPr id="48131" name="Text Box 3">
            <a:extLst>
              <a:ext uri="{FF2B5EF4-FFF2-40B4-BE49-F238E27FC236}">
                <a16:creationId xmlns:a16="http://schemas.microsoft.com/office/drawing/2014/main" id="{C7C16719-D26B-4B5D-A9DE-136EC9E541FD}"/>
              </a:ext>
            </a:extLst>
          </p:cNvPr>
          <p:cNvSpPr txBox="1">
            <a:spLocks noChangeArrowheads="1"/>
          </p:cNvSpPr>
          <p:nvPr/>
        </p:nvSpPr>
        <p:spPr bwMode="auto">
          <a:xfrm>
            <a:off x="328613" y="1387475"/>
            <a:ext cx="8501062" cy="4117975"/>
          </a:xfrm>
          <a:prstGeom prst="rect">
            <a:avLst/>
          </a:prstGeom>
          <a:noFill/>
          <a:ln>
            <a:noFill/>
          </a:ln>
          <a:effectLst>
            <a:outerShdw dist="17961" dir="2700000" algn="ctr" rotWithShape="0">
              <a:schemeClr val="bg1"/>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lgn="ctr"/>
            <a:r>
              <a:rPr lang="en-US" altLang="en-US" sz="6600"/>
              <a:t>The thought of foolishness is sin: and the scorner is an abomination to men. </a:t>
            </a:r>
          </a:p>
        </p:txBody>
      </p:sp>
    </p:spTree>
  </p:cSld>
  <p:clrMapOvr>
    <a:masterClrMapping/>
  </p:clrMapOvr>
  <p:transition spd="slow">
    <p:wipe di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48130"/>
                                        </p:tgtEl>
                                        <p:attrNameLst>
                                          <p:attrName>style.visibility</p:attrName>
                                        </p:attrNameLst>
                                      </p:cBhvr>
                                      <p:to>
                                        <p:strVal val="visible"/>
                                      </p:to>
                                    </p:set>
                                    <p:anim calcmode="lin" valueType="num">
                                      <p:cBhvr>
                                        <p:cTn id="7" dur="500" fill="hold"/>
                                        <p:tgtEl>
                                          <p:spTgt spid="48130"/>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48130"/>
                                        </p:tgtEl>
                                        <p:attrNameLst>
                                          <p:attrName>ppt_y</p:attrName>
                                        </p:attrNameLst>
                                      </p:cBhvr>
                                      <p:tavLst>
                                        <p:tav tm="0">
                                          <p:val>
                                            <p:strVal val="#ppt_y"/>
                                          </p:val>
                                        </p:tav>
                                        <p:tav tm="100000">
                                          <p:val>
                                            <p:strVal val="#ppt_y"/>
                                          </p:val>
                                        </p:tav>
                                      </p:tavLst>
                                    </p:anim>
                                    <p:anim calcmode="lin" valueType="num">
                                      <p:cBhvr>
                                        <p:cTn id="9" dur="500" fill="hold"/>
                                        <p:tgtEl>
                                          <p:spTgt spid="48130"/>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48130"/>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48130"/>
                                        </p:tgtEl>
                                      </p:cBhvr>
                                    </p:animEffect>
                                  </p:childTnLst>
                                </p:cTn>
                              </p:par>
                            </p:childTnLst>
                          </p:cTn>
                        </p:par>
                        <p:par>
                          <p:cTn id="12" fill="hold" nodeType="afterGroup">
                            <p:stCondLst>
                              <p:cond delay="1050"/>
                            </p:stCondLst>
                            <p:childTnLst>
                              <p:par>
                                <p:cTn id="13" presetID="52" presetClass="entr" presetSubtype="0" fill="hold" grpId="0" nodeType="afterEffect">
                                  <p:stCondLst>
                                    <p:cond delay="0"/>
                                  </p:stCondLst>
                                  <p:childTnLst>
                                    <p:set>
                                      <p:cBhvr>
                                        <p:cTn id="14" dur="1" fill="hold">
                                          <p:stCondLst>
                                            <p:cond delay="0"/>
                                          </p:stCondLst>
                                        </p:cTn>
                                        <p:tgtEl>
                                          <p:spTgt spid="48131"/>
                                        </p:tgtEl>
                                        <p:attrNameLst>
                                          <p:attrName>style.visibility</p:attrName>
                                        </p:attrNameLst>
                                      </p:cBhvr>
                                      <p:to>
                                        <p:strVal val="visible"/>
                                      </p:to>
                                    </p:set>
                                    <p:animScale>
                                      <p:cBhvr>
                                        <p:cTn id="15" dur="1000" decel="50000" fill="hold">
                                          <p:stCondLst>
                                            <p:cond delay="0"/>
                                          </p:stCondLst>
                                        </p:cTn>
                                        <p:tgtEl>
                                          <p:spTgt spid="48131"/>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6" dur="1000" decel="50000" fill="hold">
                                          <p:stCondLst>
                                            <p:cond delay="0"/>
                                          </p:stCondLst>
                                        </p:cTn>
                                        <p:tgtEl>
                                          <p:spTgt spid="48131"/>
                                        </p:tgtEl>
                                        <p:attrNameLst>
                                          <p:attrName>ppt_x</p:attrName>
                                          <p:attrName>ppt_y</p:attrName>
                                        </p:attrNameLst>
                                      </p:cBhvr>
                                    </p:animMotion>
                                    <p:animEffect transition="in" filter="fade">
                                      <p:cBhvr>
                                        <p:cTn id="17" dur="1000"/>
                                        <p:tgtEl>
                                          <p:spTgt spid="481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130" grpId="0" autoUpdateAnimBg="0"/>
      <p:bldP spid="48131" grpId="0" autoUpdateAnimBg="0"/>
    </p:bldLst>
  </p:timing>
</p:sld>
</file>

<file path=ppt/slides/slide18.xml><?xml version="1.0" encoding="utf-8"?>
<p:sld xmlns:a="http://schemas.openxmlformats.org/drawingml/2006/main" xmlns:r="http://schemas.openxmlformats.org/officeDocument/2006/relationships" xmlns:p="http://schemas.openxmlformats.org/presentationml/2006/main">
  <p:cSld>
    <p:bg>
      <p:bgPr>
        <a:gradFill rotWithShape="0">
          <a:gsLst>
            <a:gs pos="0">
              <a:srgbClr val="66FF99"/>
            </a:gs>
            <a:gs pos="100000">
              <a:srgbClr val="FF9966"/>
            </a:gs>
          </a:gsLst>
          <a:lin ang="2700000" scaled="1"/>
        </a:gradFill>
        <a:effectLst/>
      </p:bgPr>
    </p:bg>
    <p:spTree>
      <p:nvGrpSpPr>
        <p:cNvPr id="1" name=""/>
        <p:cNvGrpSpPr/>
        <p:nvPr/>
      </p:nvGrpSpPr>
      <p:grpSpPr>
        <a:xfrm>
          <a:off x="0" y="0"/>
          <a:ext cx="0" cy="0"/>
          <a:chOff x="0" y="0"/>
          <a:chExt cx="0" cy="0"/>
        </a:xfrm>
      </p:grpSpPr>
      <p:sp>
        <p:nvSpPr>
          <p:cNvPr id="50178" name="Text Box 2">
            <a:extLst>
              <a:ext uri="{FF2B5EF4-FFF2-40B4-BE49-F238E27FC236}">
                <a16:creationId xmlns:a16="http://schemas.microsoft.com/office/drawing/2014/main" id="{E0E8FBD1-A567-415B-9A5E-1185A84106ED}"/>
              </a:ext>
            </a:extLst>
          </p:cNvPr>
          <p:cNvSpPr txBox="1">
            <a:spLocks noChangeArrowheads="1"/>
          </p:cNvSpPr>
          <p:nvPr/>
        </p:nvSpPr>
        <p:spPr bwMode="auto">
          <a:xfrm>
            <a:off x="0" y="182563"/>
            <a:ext cx="9144000" cy="823912"/>
          </a:xfrm>
          <a:prstGeom prst="rect">
            <a:avLst/>
          </a:prstGeom>
          <a:noFill/>
          <a:ln>
            <a:noFill/>
          </a:ln>
          <a:effectLst>
            <a:outerShdw dist="35921" dir="2700000" algn="ctr" rotWithShape="0">
              <a:schemeClr val="accent1"/>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lgn="ctr"/>
            <a:r>
              <a:rPr lang="en-US" altLang="en-US" sz="4800" b="1" i="1">
                <a:solidFill>
                  <a:srgbClr val="000066"/>
                </a:solidFill>
                <a:latin typeface="Tahoma" panose="020B0604030504040204" pitchFamily="34" charset="0"/>
              </a:rPr>
              <a:t>Proverbs 15:21</a:t>
            </a:r>
          </a:p>
        </p:txBody>
      </p:sp>
      <p:sp>
        <p:nvSpPr>
          <p:cNvPr id="50179" name="Text Box 3">
            <a:extLst>
              <a:ext uri="{FF2B5EF4-FFF2-40B4-BE49-F238E27FC236}">
                <a16:creationId xmlns:a16="http://schemas.microsoft.com/office/drawing/2014/main" id="{75784992-245F-4184-A1D0-F4CF062B0B9E}"/>
              </a:ext>
            </a:extLst>
          </p:cNvPr>
          <p:cNvSpPr txBox="1">
            <a:spLocks noChangeArrowheads="1"/>
          </p:cNvSpPr>
          <p:nvPr/>
        </p:nvSpPr>
        <p:spPr bwMode="auto">
          <a:xfrm>
            <a:off x="328613" y="1387475"/>
            <a:ext cx="8501062" cy="5124450"/>
          </a:xfrm>
          <a:prstGeom prst="rect">
            <a:avLst/>
          </a:prstGeom>
          <a:noFill/>
          <a:ln>
            <a:noFill/>
          </a:ln>
          <a:effectLst>
            <a:outerShdw dist="17961" dir="2700000" algn="ctr" rotWithShape="0">
              <a:schemeClr val="bg1"/>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lgn="ctr"/>
            <a:r>
              <a:rPr lang="en-US" altLang="en-US" sz="6600"/>
              <a:t>Folly is joy to him that is destitute of wisdom: but a man of understanding walketh uprightly. </a:t>
            </a:r>
          </a:p>
        </p:txBody>
      </p:sp>
    </p:spTree>
  </p:cSld>
  <p:clrMapOvr>
    <a:masterClrMapping/>
  </p:clrMapOvr>
  <p:transition spd="slow">
    <p:wipe di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50178"/>
                                        </p:tgtEl>
                                        <p:attrNameLst>
                                          <p:attrName>style.visibility</p:attrName>
                                        </p:attrNameLst>
                                      </p:cBhvr>
                                      <p:to>
                                        <p:strVal val="visible"/>
                                      </p:to>
                                    </p:set>
                                    <p:anim calcmode="lin" valueType="num">
                                      <p:cBhvr>
                                        <p:cTn id="7" dur="500" fill="hold"/>
                                        <p:tgtEl>
                                          <p:spTgt spid="50178"/>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50178"/>
                                        </p:tgtEl>
                                        <p:attrNameLst>
                                          <p:attrName>ppt_y</p:attrName>
                                        </p:attrNameLst>
                                      </p:cBhvr>
                                      <p:tavLst>
                                        <p:tav tm="0">
                                          <p:val>
                                            <p:strVal val="#ppt_y"/>
                                          </p:val>
                                        </p:tav>
                                        <p:tav tm="100000">
                                          <p:val>
                                            <p:strVal val="#ppt_y"/>
                                          </p:val>
                                        </p:tav>
                                      </p:tavLst>
                                    </p:anim>
                                    <p:anim calcmode="lin" valueType="num">
                                      <p:cBhvr>
                                        <p:cTn id="9" dur="500" fill="hold"/>
                                        <p:tgtEl>
                                          <p:spTgt spid="50178"/>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50178"/>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50178"/>
                                        </p:tgtEl>
                                      </p:cBhvr>
                                    </p:animEffect>
                                  </p:childTnLst>
                                </p:cTn>
                              </p:par>
                            </p:childTnLst>
                          </p:cTn>
                        </p:par>
                        <p:par>
                          <p:cTn id="12" fill="hold" nodeType="afterGroup">
                            <p:stCondLst>
                              <p:cond delay="1100"/>
                            </p:stCondLst>
                            <p:childTnLst>
                              <p:par>
                                <p:cTn id="13" presetID="52" presetClass="entr" presetSubtype="0" fill="hold" grpId="0" nodeType="afterEffect">
                                  <p:stCondLst>
                                    <p:cond delay="0"/>
                                  </p:stCondLst>
                                  <p:childTnLst>
                                    <p:set>
                                      <p:cBhvr>
                                        <p:cTn id="14" dur="1" fill="hold">
                                          <p:stCondLst>
                                            <p:cond delay="0"/>
                                          </p:stCondLst>
                                        </p:cTn>
                                        <p:tgtEl>
                                          <p:spTgt spid="50179"/>
                                        </p:tgtEl>
                                        <p:attrNameLst>
                                          <p:attrName>style.visibility</p:attrName>
                                        </p:attrNameLst>
                                      </p:cBhvr>
                                      <p:to>
                                        <p:strVal val="visible"/>
                                      </p:to>
                                    </p:set>
                                    <p:animScale>
                                      <p:cBhvr>
                                        <p:cTn id="15" dur="1000" decel="50000" fill="hold">
                                          <p:stCondLst>
                                            <p:cond delay="0"/>
                                          </p:stCondLst>
                                        </p:cTn>
                                        <p:tgtEl>
                                          <p:spTgt spid="5017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6" dur="1000" decel="50000" fill="hold">
                                          <p:stCondLst>
                                            <p:cond delay="0"/>
                                          </p:stCondLst>
                                        </p:cTn>
                                        <p:tgtEl>
                                          <p:spTgt spid="50179"/>
                                        </p:tgtEl>
                                        <p:attrNameLst>
                                          <p:attrName>ppt_x</p:attrName>
                                          <p:attrName>ppt_y</p:attrName>
                                        </p:attrNameLst>
                                      </p:cBhvr>
                                    </p:animMotion>
                                    <p:animEffect transition="in" filter="fade">
                                      <p:cBhvr>
                                        <p:cTn id="17" dur="1000"/>
                                        <p:tgtEl>
                                          <p:spTgt spid="5017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178" grpId="0" autoUpdateAnimBg="0"/>
      <p:bldP spid="50179" grpId="0" autoUpdateAnimBg="0"/>
    </p:bldLst>
  </p:timing>
</p:sld>
</file>

<file path=ppt/slides/slide19.xml><?xml version="1.0" encoding="utf-8"?>
<p:sld xmlns:a="http://schemas.openxmlformats.org/drawingml/2006/main" xmlns:r="http://schemas.openxmlformats.org/officeDocument/2006/relationships" xmlns:p="http://schemas.openxmlformats.org/presentationml/2006/main">
  <p:cSld>
    <p:bg>
      <p:bgPr>
        <a:gradFill rotWithShape="0">
          <a:gsLst>
            <a:gs pos="0">
              <a:srgbClr val="66FF99"/>
            </a:gs>
            <a:gs pos="100000">
              <a:srgbClr val="FF9966"/>
            </a:gs>
          </a:gsLst>
          <a:lin ang="2700000" scaled="1"/>
        </a:gradFill>
        <a:effectLst/>
      </p:bgPr>
    </p:bg>
    <p:spTree>
      <p:nvGrpSpPr>
        <p:cNvPr id="1" name=""/>
        <p:cNvGrpSpPr/>
        <p:nvPr/>
      </p:nvGrpSpPr>
      <p:grpSpPr>
        <a:xfrm>
          <a:off x="0" y="0"/>
          <a:ext cx="0" cy="0"/>
          <a:chOff x="0" y="0"/>
          <a:chExt cx="0" cy="0"/>
        </a:xfrm>
      </p:grpSpPr>
      <p:sp>
        <p:nvSpPr>
          <p:cNvPr id="52226" name="Text Box 2">
            <a:extLst>
              <a:ext uri="{FF2B5EF4-FFF2-40B4-BE49-F238E27FC236}">
                <a16:creationId xmlns:a16="http://schemas.microsoft.com/office/drawing/2014/main" id="{6B4C69EE-946D-4F51-874E-689794E42294}"/>
              </a:ext>
            </a:extLst>
          </p:cNvPr>
          <p:cNvSpPr txBox="1">
            <a:spLocks noChangeArrowheads="1"/>
          </p:cNvSpPr>
          <p:nvPr/>
        </p:nvSpPr>
        <p:spPr bwMode="auto">
          <a:xfrm>
            <a:off x="0" y="182563"/>
            <a:ext cx="9144000" cy="823912"/>
          </a:xfrm>
          <a:prstGeom prst="rect">
            <a:avLst/>
          </a:prstGeom>
          <a:noFill/>
          <a:ln>
            <a:noFill/>
          </a:ln>
          <a:effectLst>
            <a:outerShdw dist="35921" dir="2700000" algn="ctr" rotWithShape="0">
              <a:schemeClr val="accent1"/>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lgn="ctr"/>
            <a:r>
              <a:rPr lang="en-US" altLang="en-US" sz="4800" b="1" i="1">
                <a:solidFill>
                  <a:srgbClr val="000066"/>
                </a:solidFill>
                <a:latin typeface="Tahoma" panose="020B0604030504040204" pitchFamily="34" charset="0"/>
              </a:rPr>
              <a:t>Proverbs 15:2</a:t>
            </a:r>
          </a:p>
        </p:txBody>
      </p:sp>
      <p:sp>
        <p:nvSpPr>
          <p:cNvPr id="52227" name="Text Box 3">
            <a:extLst>
              <a:ext uri="{FF2B5EF4-FFF2-40B4-BE49-F238E27FC236}">
                <a16:creationId xmlns:a16="http://schemas.microsoft.com/office/drawing/2014/main" id="{8C017172-D7C1-447C-9053-5C3FD0AFB8B1}"/>
              </a:ext>
            </a:extLst>
          </p:cNvPr>
          <p:cNvSpPr txBox="1">
            <a:spLocks noChangeArrowheads="1"/>
          </p:cNvSpPr>
          <p:nvPr/>
        </p:nvSpPr>
        <p:spPr bwMode="auto">
          <a:xfrm>
            <a:off x="328613" y="1387475"/>
            <a:ext cx="8501062" cy="5124450"/>
          </a:xfrm>
          <a:prstGeom prst="rect">
            <a:avLst/>
          </a:prstGeom>
          <a:noFill/>
          <a:ln>
            <a:noFill/>
          </a:ln>
          <a:effectLst>
            <a:outerShdw dist="17961" dir="2700000" algn="ctr" rotWithShape="0">
              <a:schemeClr val="bg1"/>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lgn="ctr"/>
            <a:r>
              <a:rPr lang="en-US" altLang="en-US" sz="6600"/>
              <a:t>The tongue of the wise useth knowledge aright: but the mouth of fools poureth out foolishness. </a:t>
            </a:r>
          </a:p>
        </p:txBody>
      </p:sp>
    </p:spTree>
  </p:cSld>
  <p:clrMapOvr>
    <a:masterClrMapping/>
  </p:clrMapOvr>
  <p:transition spd="slow">
    <p:wipe di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52226"/>
                                        </p:tgtEl>
                                        <p:attrNameLst>
                                          <p:attrName>style.visibility</p:attrName>
                                        </p:attrNameLst>
                                      </p:cBhvr>
                                      <p:to>
                                        <p:strVal val="visible"/>
                                      </p:to>
                                    </p:set>
                                    <p:anim calcmode="lin" valueType="num">
                                      <p:cBhvr>
                                        <p:cTn id="7" dur="500" fill="hold"/>
                                        <p:tgtEl>
                                          <p:spTgt spid="52226"/>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52226"/>
                                        </p:tgtEl>
                                        <p:attrNameLst>
                                          <p:attrName>ppt_y</p:attrName>
                                        </p:attrNameLst>
                                      </p:cBhvr>
                                      <p:tavLst>
                                        <p:tav tm="0">
                                          <p:val>
                                            <p:strVal val="#ppt_y"/>
                                          </p:val>
                                        </p:tav>
                                        <p:tav tm="100000">
                                          <p:val>
                                            <p:strVal val="#ppt_y"/>
                                          </p:val>
                                        </p:tav>
                                      </p:tavLst>
                                    </p:anim>
                                    <p:anim calcmode="lin" valueType="num">
                                      <p:cBhvr>
                                        <p:cTn id="9" dur="500" fill="hold"/>
                                        <p:tgtEl>
                                          <p:spTgt spid="52226"/>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52226"/>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52226"/>
                                        </p:tgtEl>
                                      </p:cBhvr>
                                    </p:animEffect>
                                  </p:childTnLst>
                                </p:cTn>
                              </p:par>
                            </p:childTnLst>
                          </p:cTn>
                        </p:par>
                        <p:par>
                          <p:cTn id="12" fill="hold" nodeType="afterGroup">
                            <p:stCondLst>
                              <p:cond delay="1050"/>
                            </p:stCondLst>
                            <p:childTnLst>
                              <p:par>
                                <p:cTn id="13" presetID="52" presetClass="entr" presetSubtype="0" fill="hold" grpId="0" nodeType="afterEffect">
                                  <p:stCondLst>
                                    <p:cond delay="0"/>
                                  </p:stCondLst>
                                  <p:childTnLst>
                                    <p:set>
                                      <p:cBhvr>
                                        <p:cTn id="14" dur="1" fill="hold">
                                          <p:stCondLst>
                                            <p:cond delay="0"/>
                                          </p:stCondLst>
                                        </p:cTn>
                                        <p:tgtEl>
                                          <p:spTgt spid="52227"/>
                                        </p:tgtEl>
                                        <p:attrNameLst>
                                          <p:attrName>style.visibility</p:attrName>
                                        </p:attrNameLst>
                                      </p:cBhvr>
                                      <p:to>
                                        <p:strVal val="visible"/>
                                      </p:to>
                                    </p:set>
                                    <p:animScale>
                                      <p:cBhvr>
                                        <p:cTn id="15" dur="1000" decel="50000" fill="hold">
                                          <p:stCondLst>
                                            <p:cond delay="0"/>
                                          </p:stCondLst>
                                        </p:cTn>
                                        <p:tgtEl>
                                          <p:spTgt spid="5222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6" dur="1000" decel="50000" fill="hold">
                                          <p:stCondLst>
                                            <p:cond delay="0"/>
                                          </p:stCondLst>
                                        </p:cTn>
                                        <p:tgtEl>
                                          <p:spTgt spid="52227"/>
                                        </p:tgtEl>
                                        <p:attrNameLst>
                                          <p:attrName>ppt_x</p:attrName>
                                          <p:attrName>ppt_y</p:attrName>
                                        </p:attrNameLst>
                                      </p:cBhvr>
                                    </p:animMotion>
                                    <p:animEffect transition="in" filter="fade">
                                      <p:cBhvr>
                                        <p:cTn id="17" dur="1000"/>
                                        <p:tgtEl>
                                          <p:spTgt spid="522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226" grpId="0" autoUpdateAnimBg="0"/>
      <p:bldP spid="52227" grpId="0" autoUpdateAnimBg="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2" name="Picture 4" descr="j0227568">
            <a:extLst>
              <a:ext uri="{FF2B5EF4-FFF2-40B4-BE49-F238E27FC236}">
                <a16:creationId xmlns:a16="http://schemas.microsoft.com/office/drawing/2014/main" id="{E31C48F7-4573-439E-9EB1-957741C1E8E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6864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53" name="Text Box 5">
            <a:extLst>
              <a:ext uri="{FF2B5EF4-FFF2-40B4-BE49-F238E27FC236}">
                <a16:creationId xmlns:a16="http://schemas.microsoft.com/office/drawing/2014/main" id="{A323BD79-0C1A-42C7-9D58-EA7BD1FC2546}"/>
              </a:ext>
            </a:extLst>
          </p:cNvPr>
          <p:cNvSpPr txBox="1">
            <a:spLocks noChangeArrowheads="1"/>
          </p:cNvSpPr>
          <p:nvPr/>
        </p:nvSpPr>
        <p:spPr bwMode="auto">
          <a:xfrm>
            <a:off x="438150" y="469900"/>
            <a:ext cx="7626350" cy="2036763"/>
          </a:xfrm>
          <a:prstGeom prst="rect">
            <a:avLst/>
          </a:prstGeom>
          <a:noFill/>
          <a:ln>
            <a:noFill/>
          </a:ln>
          <a:effectLst>
            <a:outerShdw dist="53882" dir="2700000" algn="ctr" rotWithShape="0">
              <a:schemeClr val="tx1"/>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70000"/>
              </a:lnSpc>
            </a:pPr>
            <a:r>
              <a:rPr lang="en-US" altLang="en-US" sz="7200" dirty="0">
                <a:solidFill>
                  <a:srgbClr val="FFFFFF"/>
                </a:solidFill>
                <a:latin typeface="Franklin Gothic Heavy" panose="020B0903020102020204" pitchFamily="34" charset="0"/>
              </a:rPr>
              <a:t>Wisdom From</a:t>
            </a:r>
          </a:p>
          <a:p>
            <a:pPr>
              <a:lnSpc>
                <a:spcPct val="70000"/>
              </a:lnSpc>
            </a:pPr>
            <a:r>
              <a:rPr lang="en-US" altLang="en-US" sz="15600" dirty="0">
                <a:solidFill>
                  <a:srgbClr val="FFFFFF"/>
                </a:solidFill>
                <a:latin typeface="Franklin Gothic Heavy" panose="020B0903020102020204" pitchFamily="34" charset="0"/>
              </a:rPr>
              <a:t>Above</a:t>
            </a:r>
          </a:p>
          <a:p>
            <a:pPr>
              <a:lnSpc>
                <a:spcPct val="70000"/>
              </a:lnSpc>
            </a:pPr>
            <a:endParaRPr lang="en-US" altLang="en-US" sz="3600" dirty="0"/>
          </a:p>
        </p:txBody>
      </p:sp>
      <p:sp>
        <p:nvSpPr>
          <p:cNvPr id="2054" name="Text Box 6">
            <a:extLst>
              <a:ext uri="{FF2B5EF4-FFF2-40B4-BE49-F238E27FC236}">
                <a16:creationId xmlns:a16="http://schemas.microsoft.com/office/drawing/2014/main" id="{4C79DB8A-FF3D-4D18-A4A3-2934FE504E20}"/>
              </a:ext>
            </a:extLst>
          </p:cNvPr>
          <p:cNvSpPr txBox="1">
            <a:spLocks noChangeArrowheads="1"/>
          </p:cNvSpPr>
          <p:nvPr/>
        </p:nvSpPr>
        <p:spPr bwMode="auto">
          <a:xfrm>
            <a:off x="1287463" y="4119563"/>
            <a:ext cx="7353300" cy="1327150"/>
          </a:xfrm>
          <a:prstGeom prst="rect">
            <a:avLst/>
          </a:prstGeom>
          <a:noFill/>
          <a:ln>
            <a:noFill/>
          </a:ln>
          <a:effectLst>
            <a:outerShdw dist="53882" dir="2700000" algn="ctr" rotWithShape="0">
              <a:schemeClr val="tx1"/>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r">
              <a:lnSpc>
                <a:spcPct val="70000"/>
              </a:lnSpc>
            </a:pPr>
            <a:r>
              <a:rPr lang="en-US" altLang="en-US" sz="6300">
                <a:solidFill>
                  <a:srgbClr val="FFFFFF"/>
                </a:solidFill>
                <a:latin typeface="Franklin Gothic Heavy" panose="020B0903020102020204" pitchFamily="34" charset="0"/>
              </a:rPr>
              <a:t>For Living Here</a:t>
            </a:r>
          </a:p>
          <a:p>
            <a:pPr algn="r">
              <a:lnSpc>
                <a:spcPct val="70000"/>
              </a:lnSpc>
            </a:pPr>
            <a:r>
              <a:rPr lang="en-US" altLang="en-US" sz="15600">
                <a:solidFill>
                  <a:srgbClr val="FFFFFF"/>
                </a:solidFill>
                <a:latin typeface="Franklin Gothic Heavy" panose="020B0903020102020204" pitchFamily="34" charset="0"/>
              </a:rPr>
              <a:t>Below</a:t>
            </a:r>
          </a:p>
          <a:p>
            <a:pPr>
              <a:lnSpc>
                <a:spcPct val="70000"/>
              </a:lnSpc>
            </a:pPr>
            <a:endParaRPr lang="en-US" altLang="en-US" sz="5400"/>
          </a:p>
        </p:txBody>
      </p:sp>
    </p:spTree>
  </p:cSld>
  <p:clrMapOvr>
    <a:masterClrMapping/>
  </p:clrMapOvr>
  <p:transition spd="slow">
    <p:wipe di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3" presetClass="entr" presetSubtype="528" fill="hold" grpId="0" nodeType="afterEffect">
                                  <p:stCondLst>
                                    <p:cond delay="0"/>
                                  </p:stCondLst>
                                  <p:childTnLst>
                                    <p:set>
                                      <p:cBhvr>
                                        <p:cTn id="6" dur="1" fill="hold">
                                          <p:stCondLst>
                                            <p:cond delay="0"/>
                                          </p:stCondLst>
                                        </p:cTn>
                                        <p:tgtEl>
                                          <p:spTgt spid="2053"/>
                                        </p:tgtEl>
                                        <p:attrNameLst>
                                          <p:attrName>style.visibility</p:attrName>
                                        </p:attrNameLst>
                                      </p:cBhvr>
                                      <p:to>
                                        <p:strVal val="visible"/>
                                      </p:to>
                                    </p:set>
                                    <p:anim calcmode="lin" valueType="num">
                                      <p:cBhvr>
                                        <p:cTn id="7" dur="5000" fill="hold"/>
                                        <p:tgtEl>
                                          <p:spTgt spid="2053"/>
                                        </p:tgtEl>
                                        <p:attrNameLst>
                                          <p:attrName>ppt_w</p:attrName>
                                        </p:attrNameLst>
                                      </p:cBhvr>
                                      <p:tavLst>
                                        <p:tav tm="0">
                                          <p:val>
                                            <p:fltVal val="0"/>
                                          </p:val>
                                        </p:tav>
                                        <p:tav tm="100000">
                                          <p:val>
                                            <p:strVal val="#ppt_w"/>
                                          </p:val>
                                        </p:tav>
                                      </p:tavLst>
                                    </p:anim>
                                    <p:anim calcmode="lin" valueType="num">
                                      <p:cBhvr>
                                        <p:cTn id="8" dur="5000" fill="hold"/>
                                        <p:tgtEl>
                                          <p:spTgt spid="2053"/>
                                        </p:tgtEl>
                                        <p:attrNameLst>
                                          <p:attrName>ppt_h</p:attrName>
                                        </p:attrNameLst>
                                      </p:cBhvr>
                                      <p:tavLst>
                                        <p:tav tm="0">
                                          <p:val>
                                            <p:fltVal val="0"/>
                                          </p:val>
                                        </p:tav>
                                        <p:tav tm="100000">
                                          <p:val>
                                            <p:strVal val="#ppt_h"/>
                                          </p:val>
                                        </p:tav>
                                      </p:tavLst>
                                    </p:anim>
                                    <p:anim calcmode="lin" valueType="num">
                                      <p:cBhvr>
                                        <p:cTn id="9" dur="5000" fill="hold"/>
                                        <p:tgtEl>
                                          <p:spTgt spid="2053"/>
                                        </p:tgtEl>
                                        <p:attrNameLst>
                                          <p:attrName>ppt_x</p:attrName>
                                        </p:attrNameLst>
                                      </p:cBhvr>
                                      <p:tavLst>
                                        <p:tav tm="0">
                                          <p:val>
                                            <p:fltVal val="0.5"/>
                                          </p:val>
                                        </p:tav>
                                        <p:tav tm="100000">
                                          <p:val>
                                            <p:strVal val="#ppt_x"/>
                                          </p:val>
                                        </p:tav>
                                      </p:tavLst>
                                    </p:anim>
                                    <p:anim calcmode="lin" valueType="num">
                                      <p:cBhvr>
                                        <p:cTn id="10" dur="5000" fill="hold"/>
                                        <p:tgtEl>
                                          <p:spTgt spid="2053"/>
                                        </p:tgtEl>
                                        <p:attrNameLst>
                                          <p:attrName>ppt_y</p:attrName>
                                        </p:attrNameLst>
                                      </p:cBhvr>
                                      <p:tavLst>
                                        <p:tav tm="0">
                                          <p:val>
                                            <p:fltVal val="0.5"/>
                                          </p:val>
                                        </p:tav>
                                        <p:tav tm="100000">
                                          <p:val>
                                            <p:strVal val="#ppt_y"/>
                                          </p:val>
                                        </p:tav>
                                      </p:tavLst>
                                    </p:anim>
                                  </p:childTnLst>
                                </p:cTn>
                              </p:par>
                            </p:childTnLst>
                          </p:cTn>
                        </p:par>
                        <p:par>
                          <p:cTn id="11" fill="hold" nodeType="afterGroup">
                            <p:stCondLst>
                              <p:cond delay="5000"/>
                            </p:stCondLst>
                            <p:childTnLst>
                              <p:par>
                                <p:cTn id="12" presetID="23" presetClass="entr" presetSubtype="528" fill="hold" grpId="0" nodeType="afterEffect">
                                  <p:stCondLst>
                                    <p:cond delay="0"/>
                                  </p:stCondLst>
                                  <p:childTnLst>
                                    <p:set>
                                      <p:cBhvr>
                                        <p:cTn id="13" dur="1" fill="hold">
                                          <p:stCondLst>
                                            <p:cond delay="0"/>
                                          </p:stCondLst>
                                        </p:cTn>
                                        <p:tgtEl>
                                          <p:spTgt spid="2054"/>
                                        </p:tgtEl>
                                        <p:attrNameLst>
                                          <p:attrName>style.visibility</p:attrName>
                                        </p:attrNameLst>
                                      </p:cBhvr>
                                      <p:to>
                                        <p:strVal val="visible"/>
                                      </p:to>
                                    </p:set>
                                    <p:anim calcmode="lin" valueType="num">
                                      <p:cBhvr>
                                        <p:cTn id="14" dur="5000" fill="hold"/>
                                        <p:tgtEl>
                                          <p:spTgt spid="2054"/>
                                        </p:tgtEl>
                                        <p:attrNameLst>
                                          <p:attrName>ppt_w</p:attrName>
                                        </p:attrNameLst>
                                      </p:cBhvr>
                                      <p:tavLst>
                                        <p:tav tm="0">
                                          <p:val>
                                            <p:fltVal val="0"/>
                                          </p:val>
                                        </p:tav>
                                        <p:tav tm="100000">
                                          <p:val>
                                            <p:strVal val="#ppt_w"/>
                                          </p:val>
                                        </p:tav>
                                      </p:tavLst>
                                    </p:anim>
                                    <p:anim calcmode="lin" valueType="num">
                                      <p:cBhvr>
                                        <p:cTn id="15" dur="5000" fill="hold"/>
                                        <p:tgtEl>
                                          <p:spTgt spid="2054"/>
                                        </p:tgtEl>
                                        <p:attrNameLst>
                                          <p:attrName>ppt_h</p:attrName>
                                        </p:attrNameLst>
                                      </p:cBhvr>
                                      <p:tavLst>
                                        <p:tav tm="0">
                                          <p:val>
                                            <p:fltVal val="0"/>
                                          </p:val>
                                        </p:tav>
                                        <p:tav tm="100000">
                                          <p:val>
                                            <p:strVal val="#ppt_h"/>
                                          </p:val>
                                        </p:tav>
                                      </p:tavLst>
                                    </p:anim>
                                    <p:anim calcmode="lin" valueType="num">
                                      <p:cBhvr>
                                        <p:cTn id="16" dur="5000" fill="hold"/>
                                        <p:tgtEl>
                                          <p:spTgt spid="2054"/>
                                        </p:tgtEl>
                                        <p:attrNameLst>
                                          <p:attrName>ppt_x</p:attrName>
                                        </p:attrNameLst>
                                      </p:cBhvr>
                                      <p:tavLst>
                                        <p:tav tm="0">
                                          <p:val>
                                            <p:fltVal val="0.5"/>
                                          </p:val>
                                        </p:tav>
                                        <p:tav tm="100000">
                                          <p:val>
                                            <p:strVal val="#ppt_x"/>
                                          </p:val>
                                        </p:tav>
                                      </p:tavLst>
                                    </p:anim>
                                    <p:anim calcmode="lin" valueType="num">
                                      <p:cBhvr>
                                        <p:cTn id="17" dur="5000" fill="hold"/>
                                        <p:tgtEl>
                                          <p:spTgt spid="2054"/>
                                        </p:tgtEl>
                                        <p:attrNameLst>
                                          <p:attrName>ppt_y</p:attrName>
                                        </p:attrNameLst>
                                      </p:cBhvr>
                                      <p:tavLst>
                                        <p:tav tm="0">
                                          <p:val>
                                            <p:fltVal val="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53" grpId="0"/>
      <p:bldP spid="2054" grpId="0"/>
    </p:bldLst>
  </p:timing>
</p:sld>
</file>

<file path=ppt/slides/slide20.xml><?xml version="1.0" encoding="utf-8"?>
<p:sld xmlns:a="http://schemas.openxmlformats.org/drawingml/2006/main" xmlns:r="http://schemas.openxmlformats.org/officeDocument/2006/relationships" xmlns:p="http://schemas.openxmlformats.org/presentationml/2006/main">
  <p:cSld>
    <p:bg>
      <p:bgPr>
        <a:gradFill rotWithShape="0">
          <a:gsLst>
            <a:gs pos="0">
              <a:srgbClr val="66FF99"/>
            </a:gs>
            <a:gs pos="100000">
              <a:srgbClr val="FF9966"/>
            </a:gs>
          </a:gsLst>
          <a:lin ang="2700000" scaled="1"/>
        </a:gradFill>
        <a:effectLst/>
      </p:bgPr>
    </p:bg>
    <p:spTree>
      <p:nvGrpSpPr>
        <p:cNvPr id="1" name=""/>
        <p:cNvGrpSpPr/>
        <p:nvPr/>
      </p:nvGrpSpPr>
      <p:grpSpPr>
        <a:xfrm>
          <a:off x="0" y="0"/>
          <a:ext cx="0" cy="0"/>
          <a:chOff x="0" y="0"/>
          <a:chExt cx="0" cy="0"/>
        </a:xfrm>
      </p:grpSpPr>
      <p:sp>
        <p:nvSpPr>
          <p:cNvPr id="54274" name="Text Box 2">
            <a:extLst>
              <a:ext uri="{FF2B5EF4-FFF2-40B4-BE49-F238E27FC236}">
                <a16:creationId xmlns:a16="http://schemas.microsoft.com/office/drawing/2014/main" id="{6CE4898A-6689-4448-8D06-AD98B8D0E1EA}"/>
              </a:ext>
            </a:extLst>
          </p:cNvPr>
          <p:cNvSpPr txBox="1">
            <a:spLocks noChangeArrowheads="1"/>
          </p:cNvSpPr>
          <p:nvPr/>
        </p:nvSpPr>
        <p:spPr bwMode="auto">
          <a:xfrm>
            <a:off x="0" y="182563"/>
            <a:ext cx="9144000" cy="823912"/>
          </a:xfrm>
          <a:prstGeom prst="rect">
            <a:avLst/>
          </a:prstGeom>
          <a:noFill/>
          <a:ln>
            <a:noFill/>
          </a:ln>
          <a:effectLst>
            <a:outerShdw dist="35921" dir="2700000" algn="ctr" rotWithShape="0">
              <a:schemeClr val="accent1"/>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lgn="ctr"/>
            <a:r>
              <a:rPr lang="en-US" altLang="en-US" sz="4800" b="1" i="1">
                <a:solidFill>
                  <a:srgbClr val="000066"/>
                </a:solidFill>
                <a:latin typeface="Tahoma" panose="020B0604030504040204" pitchFamily="34" charset="0"/>
              </a:rPr>
              <a:t>Proverbs 20:3</a:t>
            </a:r>
          </a:p>
        </p:txBody>
      </p:sp>
      <p:sp>
        <p:nvSpPr>
          <p:cNvPr id="54275" name="Text Box 3">
            <a:extLst>
              <a:ext uri="{FF2B5EF4-FFF2-40B4-BE49-F238E27FC236}">
                <a16:creationId xmlns:a16="http://schemas.microsoft.com/office/drawing/2014/main" id="{54CECF06-FA86-44D3-A5FD-4B85EE573949}"/>
              </a:ext>
            </a:extLst>
          </p:cNvPr>
          <p:cNvSpPr txBox="1">
            <a:spLocks noChangeArrowheads="1"/>
          </p:cNvSpPr>
          <p:nvPr/>
        </p:nvSpPr>
        <p:spPr bwMode="auto">
          <a:xfrm>
            <a:off x="328613" y="1387475"/>
            <a:ext cx="8501062" cy="4479925"/>
          </a:xfrm>
          <a:prstGeom prst="rect">
            <a:avLst/>
          </a:prstGeom>
          <a:noFill/>
          <a:ln>
            <a:noFill/>
          </a:ln>
          <a:effectLst>
            <a:outerShdw dist="17961" dir="2700000" algn="ctr" rotWithShape="0">
              <a:schemeClr val="bg1"/>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lgn="ctr"/>
            <a:r>
              <a:rPr lang="en-US" altLang="en-US" sz="7200"/>
              <a:t>It is an honour for a man to cease from strife: but every fool will be meddling. </a:t>
            </a:r>
          </a:p>
        </p:txBody>
      </p:sp>
    </p:spTree>
  </p:cSld>
  <p:clrMapOvr>
    <a:masterClrMapping/>
  </p:clrMapOvr>
  <p:transition spd="slow">
    <p:wipe di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54274"/>
                                        </p:tgtEl>
                                        <p:attrNameLst>
                                          <p:attrName>style.visibility</p:attrName>
                                        </p:attrNameLst>
                                      </p:cBhvr>
                                      <p:to>
                                        <p:strVal val="visible"/>
                                      </p:to>
                                    </p:set>
                                    <p:anim calcmode="lin" valueType="num">
                                      <p:cBhvr>
                                        <p:cTn id="7" dur="500" fill="hold"/>
                                        <p:tgtEl>
                                          <p:spTgt spid="54274"/>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54274"/>
                                        </p:tgtEl>
                                        <p:attrNameLst>
                                          <p:attrName>ppt_y</p:attrName>
                                        </p:attrNameLst>
                                      </p:cBhvr>
                                      <p:tavLst>
                                        <p:tav tm="0">
                                          <p:val>
                                            <p:strVal val="#ppt_y"/>
                                          </p:val>
                                        </p:tav>
                                        <p:tav tm="100000">
                                          <p:val>
                                            <p:strVal val="#ppt_y"/>
                                          </p:val>
                                        </p:tav>
                                      </p:tavLst>
                                    </p:anim>
                                    <p:anim calcmode="lin" valueType="num">
                                      <p:cBhvr>
                                        <p:cTn id="9" dur="500" fill="hold"/>
                                        <p:tgtEl>
                                          <p:spTgt spid="54274"/>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54274"/>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54274"/>
                                        </p:tgtEl>
                                      </p:cBhvr>
                                    </p:animEffect>
                                  </p:childTnLst>
                                </p:cTn>
                              </p:par>
                            </p:childTnLst>
                          </p:cTn>
                        </p:par>
                        <p:par>
                          <p:cTn id="12" fill="hold" nodeType="afterGroup">
                            <p:stCondLst>
                              <p:cond delay="1050"/>
                            </p:stCondLst>
                            <p:childTnLst>
                              <p:par>
                                <p:cTn id="13" presetID="52" presetClass="entr" presetSubtype="0" fill="hold" grpId="0" nodeType="afterEffect">
                                  <p:stCondLst>
                                    <p:cond delay="0"/>
                                  </p:stCondLst>
                                  <p:childTnLst>
                                    <p:set>
                                      <p:cBhvr>
                                        <p:cTn id="14" dur="1" fill="hold">
                                          <p:stCondLst>
                                            <p:cond delay="0"/>
                                          </p:stCondLst>
                                        </p:cTn>
                                        <p:tgtEl>
                                          <p:spTgt spid="54275"/>
                                        </p:tgtEl>
                                        <p:attrNameLst>
                                          <p:attrName>style.visibility</p:attrName>
                                        </p:attrNameLst>
                                      </p:cBhvr>
                                      <p:to>
                                        <p:strVal val="visible"/>
                                      </p:to>
                                    </p:set>
                                    <p:animScale>
                                      <p:cBhvr>
                                        <p:cTn id="15" dur="1000" decel="50000" fill="hold">
                                          <p:stCondLst>
                                            <p:cond delay="0"/>
                                          </p:stCondLst>
                                        </p:cTn>
                                        <p:tgtEl>
                                          <p:spTgt spid="5427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6" dur="1000" decel="50000" fill="hold">
                                          <p:stCondLst>
                                            <p:cond delay="0"/>
                                          </p:stCondLst>
                                        </p:cTn>
                                        <p:tgtEl>
                                          <p:spTgt spid="54275"/>
                                        </p:tgtEl>
                                        <p:attrNameLst>
                                          <p:attrName>ppt_x</p:attrName>
                                          <p:attrName>ppt_y</p:attrName>
                                        </p:attrNameLst>
                                      </p:cBhvr>
                                    </p:animMotion>
                                    <p:animEffect transition="in" filter="fade">
                                      <p:cBhvr>
                                        <p:cTn id="17" dur="1000"/>
                                        <p:tgtEl>
                                          <p:spTgt spid="5427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274" grpId="0" autoUpdateAnimBg="0"/>
      <p:bldP spid="54275" grpId="0" autoUpdateAnimBg="0"/>
    </p:bldLst>
  </p:timing>
</p:sld>
</file>

<file path=ppt/slides/slide21.xml><?xml version="1.0" encoding="utf-8"?>
<p:sld xmlns:a="http://schemas.openxmlformats.org/drawingml/2006/main" xmlns:r="http://schemas.openxmlformats.org/officeDocument/2006/relationships" xmlns:p="http://schemas.openxmlformats.org/presentationml/2006/main">
  <p:cSld>
    <p:bg>
      <p:bgPr>
        <a:gradFill rotWithShape="0">
          <a:gsLst>
            <a:gs pos="0">
              <a:srgbClr val="66FF99"/>
            </a:gs>
            <a:gs pos="100000">
              <a:srgbClr val="FF9966"/>
            </a:gs>
          </a:gsLst>
          <a:lin ang="2700000" scaled="1"/>
        </a:gradFill>
        <a:effectLst/>
      </p:bgPr>
    </p:bg>
    <p:spTree>
      <p:nvGrpSpPr>
        <p:cNvPr id="1" name=""/>
        <p:cNvGrpSpPr/>
        <p:nvPr/>
      </p:nvGrpSpPr>
      <p:grpSpPr>
        <a:xfrm>
          <a:off x="0" y="0"/>
          <a:ext cx="0" cy="0"/>
          <a:chOff x="0" y="0"/>
          <a:chExt cx="0" cy="0"/>
        </a:xfrm>
      </p:grpSpPr>
      <p:sp>
        <p:nvSpPr>
          <p:cNvPr id="56322" name="Text Box 2">
            <a:extLst>
              <a:ext uri="{FF2B5EF4-FFF2-40B4-BE49-F238E27FC236}">
                <a16:creationId xmlns:a16="http://schemas.microsoft.com/office/drawing/2014/main" id="{020DBC0F-BDCE-4D84-AF69-B29B4E0988CF}"/>
              </a:ext>
            </a:extLst>
          </p:cNvPr>
          <p:cNvSpPr txBox="1">
            <a:spLocks noChangeArrowheads="1"/>
          </p:cNvSpPr>
          <p:nvPr/>
        </p:nvSpPr>
        <p:spPr bwMode="auto">
          <a:xfrm>
            <a:off x="0" y="182563"/>
            <a:ext cx="9144000" cy="823912"/>
          </a:xfrm>
          <a:prstGeom prst="rect">
            <a:avLst/>
          </a:prstGeom>
          <a:noFill/>
          <a:ln>
            <a:noFill/>
          </a:ln>
          <a:effectLst>
            <a:outerShdw dist="35921" dir="2700000" algn="ctr" rotWithShape="0">
              <a:schemeClr val="accent1"/>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lgn="ctr"/>
            <a:r>
              <a:rPr lang="en-US" altLang="en-US" sz="4800" b="1" i="1">
                <a:solidFill>
                  <a:srgbClr val="000066"/>
                </a:solidFill>
                <a:latin typeface="Tahoma" panose="020B0604030504040204" pitchFamily="34" charset="0"/>
              </a:rPr>
              <a:t>Proverbs 26:11</a:t>
            </a:r>
          </a:p>
        </p:txBody>
      </p:sp>
      <p:sp>
        <p:nvSpPr>
          <p:cNvPr id="56323" name="Text Box 3">
            <a:extLst>
              <a:ext uri="{FF2B5EF4-FFF2-40B4-BE49-F238E27FC236}">
                <a16:creationId xmlns:a16="http://schemas.microsoft.com/office/drawing/2014/main" id="{ACC6A7E2-87A3-4054-853C-140B093BD7EC}"/>
              </a:ext>
            </a:extLst>
          </p:cNvPr>
          <p:cNvSpPr txBox="1">
            <a:spLocks noChangeArrowheads="1"/>
          </p:cNvSpPr>
          <p:nvPr/>
        </p:nvSpPr>
        <p:spPr bwMode="auto">
          <a:xfrm>
            <a:off x="328613" y="1387475"/>
            <a:ext cx="8501062" cy="4479925"/>
          </a:xfrm>
          <a:prstGeom prst="rect">
            <a:avLst/>
          </a:prstGeom>
          <a:noFill/>
          <a:ln>
            <a:noFill/>
          </a:ln>
          <a:effectLst>
            <a:outerShdw dist="17961" dir="2700000" algn="ctr" rotWithShape="0">
              <a:schemeClr val="bg1"/>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lgn="ctr"/>
            <a:r>
              <a:rPr lang="en-US" altLang="en-US" sz="7200"/>
              <a:t>As a dog returneth to his vomit, so a fool returneth to his folly. </a:t>
            </a:r>
          </a:p>
        </p:txBody>
      </p:sp>
    </p:spTree>
  </p:cSld>
  <p:clrMapOvr>
    <a:masterClrMapping/>
  </p:clrMapOvr>
  <p:transition spd="slow">
    <p:wipe di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56322"/>
                                        </p:tgtEl>
                                        <p:attrNameLst>
                                          <p:attrName>style.visibility</p:attrName>
                                        </p:attrNameLst>
                                      </p:cBhvr>
                                      <p:to>
                                        <p:strVal val="visible"/>
                                      </p:to>
                                    </p:set>
                                    <p:anim calcmode="lin" valueType="num">
                                      <p:cBhvr>
                                        <p:cTn id="7" dur="500" fill="hold"/>
                                        <p:tgtEl>
                                          <p:spTgt spid="56322"/>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56322"/>
                                        </p:tgtEl>
                                        <p:attrNameLst>
                                          <p:attrName>ppt_y</p:attrName>
                                        </p:attrNameLst>
                                      </p:cBhvr>
                                      <p:tavLst>
                                        <p:tav tm="0">
                                          <p:val>
                                            <p:strVal val="#ppt_y"/>
                                          </p:val>
                                        </p:tav>
                                        <p:tav tm="100000">
                                          <p:val>
                                            <p:strVal val="#ppt_y"/>
                                          </p:val>
                                        </p:tav>
                                      </p:tavLst>
                                    </p:anim>
                                    <p:anim calcmode="lin" valueType="num">
                                      <p:cBhvr>
                                        <p:cTn id="9" dur="500" fill="hold"/>
                                        <p:tgtEl>
                                          <p:spTgt spid="56322"/>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56322"/>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56322"/>
                                        </p:tgtEl>
                                      </p:cBhvr>
                                    </p:animEffect>
                                  </p:childTnLst>
                                </p:cTn>
                              </p:par>
                            </p:childTnLst>
                          </p:cTn>
                        </p:par>
                        <p:par>
                          <p:cTn id="12" fill="hold" nodeType="afterGroup">
                            <p:stCondLst>
                              <p:cond delay="1100"/>
                            </p:stCondLst>
                            <p:childTnLst>
                              <p:par>
                                <p:cTn id="13" presetID="52" presetClass="entr" presetSubtype="0" fill="hold" grpId="0" nodeType="afterEffect">
                                  <p:stCondLst>
                                    <p:cond delay="0"/>
                                  </p:stCondLst>
                                  <p:childTnLst>
                                    <p:set>
                                      <p:cBhvr>
                                        <p:cTn id="14" dur="1" fill="hold">
                                          <p:stCondLst>
                                            <p:cond delay="0"/>
                                          </p:stCondLst>
                                        </p:cTn>
                                        <p:tgtEl>
                                          <p:spTgt spid="56323"/>
                                        </p:tgtEl>
                                        <p:attrNameLst>
                                          <p:attrName>style.visibility</p:attrName>
                                        </p:attrNameLst>
                                      </p:cBhvr>
                                      <p:to>
                                        <p:strVal val="visible"/>
                                      </p:to>
                                    </p:set>
                                    <p:animScale>
                                      <p:cBhvr>
                                        <p:cTn id="15" dur="1000" decel="50000" fill="hold">
                                          <p:stCondLst>
                                            <p:cond delay="0"/>
                                          </p:stCondLst>
                                        </p:cTn>
                                        <p:tgtEl>
                                          <p:spTgt spid="5632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6" dur="1000" decel="50000" fill="hold">
                                          <p:stCondLst>
                                            <p:cond delay="0"/>
                                          </p:stCondLst>
                                        </p:cTn>
                                        <p:tgtEl>
                                          <p:spTgt spid="56323"/>
                                        </p:tgtEl>
                                        <p:attrNameLst>
                                          <p:attrName>ppt_x</p:attrName>
                                          <p:attrName>ppt_y</p:attrName>
                                        </p:attrNameLst>
                                      </p:cBhvr>
                                    </p:animMotion>
                                    <p:animEffect transition="in" filter="fade">
                                      <p:cBhvr>
                                        <p:cTn id="17" dur="1000"/>
                                        <p:tgtEl>
                                          <p:spTgt spid="563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6322" grpId="0" autoUpdateAnimBg="0"/>
      <p:bldP spid="56323" grpId="0" autoUpdateAnimBg="0"/>
    </p:bldLst>
  </p:timing>
</p:sld>
</file>

<file path=ppt/slides/slide22.xml><?xml version="1.0" encoding="utf-8"?>
<p:sld xmlns:a="http://schemas.openxmlformats.org/drawingml/2006/main" xmlns:r="http://schemas.openxmlformats.org/officeDocument/2006/relationships" xmlns:p="http://schemas.openxmlformats.org/presentationml/2006/main">
  <p:cSld>
    <p:bg>
      <p:bgPr>
        <a:gradFill rotWithShape="0">
          <a:gsLst>
            <a:gs pos="0">
              <a:srgbClr val="66FF99"/>
            </a:gs>
            <a:gs pos="100000">
              <a:srgbClr val="FF9966"/>
            </a:gs>
          </a:gsLst>
          <a:lin ang="2700000" scaled="1"/>
        </a:gradFill>
        <a:effectLst/>
      </p:bgPr>
    </p:bg>
    <p:spTree>
      <p:nvGrpSpPr>
        <p:cNvPr id="1" name=""/>
        <p:cNvGrpSpPr/>
        <p:nvPr/>
      </p:nvGrpSpPr>
      <p:grpSpPr>
        <a:xfrm>
          <a:off x="0" y="0"/>
          <a:ext cx="0" cy="0"/>
          <a:chOff x="0" y="0"/>
          <a:chExt cx="0" cy="0"/>
        </a:xfrm>
      </p:grpSpPr>
      <p:sp>
        <p:nvSpPr>
          <p:cNvPr id="58370" name="Text Box 2">
            <a:extLst>
              <a:ext uri="{FF2B5EF4-FFF2-40B4-BE49-F238E27FC236}">
                <a16:creationId xmlns:a16="http://schemas.microsoft.com/office/drawing/2014/main" id="{4A839710-D86E-4B38-A5F1-19C13362B1B7}"/>
              </a:ext>
            </a:extLst>
          </p:cNvPr>
          <p:cNvSpPr txBox="1">
            <a:spLocks noChangeArrowheads="1"/>
          </p:cNvSpPr>
          <p:nvPr/>
        </p:nvSpPr>
        <p:spPr bwMode="auto">
          <a:xfrm>
            <a:off x="0" y="182563"/>
            <a:ext cx="9144000" cy="823912"/>
          </a:xfrm>
          <a:prstGeom prst="rect">
            <a:avLst/>
          </a:prstGeom>
          <a:noFill/>
          <a:ln>
            <a:noFill/>
          </a:ln>
          <a:effectLst>
            <a:outerShdw dist="35921" dir="2700000" algn="ctr" rotWithShape="0">
              <a:schemeClr val="accent1"/>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lgn="ctr"/>
            <a:r>
              <a:rPr lang="en-US" altLang="en-US" sz="4800" b="1" i="1">
                <a:solidFill>
                  <a:srgbClr val="000066"/>
                </a:solidFill>
                <a:latin typeface="Tahoma" panose="020B0604030504040204" pitchFamily="34" charset="0"/>
              </a:rPr>
              <a:t>Proverbs 13:20</a:t>
            </a:r>
          </a:p>
        </p:txBody>
      </p:sp>
      <p:sp>
        <p:nvSpPr>
          <p:cNvPr id="58371" name="Text Box 3">
            <a:extLst>
              <a:ext uri="{FF2B5EF4-FFF2-40B4-BE49-F238E27FC236}">
                <a16:creationId xmlns:a16="http://schemas.microsoft.com/office/drawing/2014/main" id="{32A5107E-2FA7-40DF-B671-01F528674A1D}"/>
              </a:ext>
            </a:extLst>
          </p:cNvPr>
          <p:cNvSpPr txBox="1">
            <a:spLocks noChangeArrowheads="1"/>
          </p:cNvSpPr>
          <p:nvPr/>
        </p:nvSpPr>
        <p:spPr bwMode="auto">
          <a:xfrm>
            <a:off x="328613" y="1387475"/>
            <a:ext cx="8501062" cy="5124450"/>
          </a:xfrm>
          <a:prstGeom prst="rect">
            <a:avLst/>
          </a:prstGeom>
          <a:noFill/>
          <a:ln>
            <a:noFill/>
          </a:ln>
          <a:effectLst>
            <a:outerShdw dist="17961" dir="2700000" algn="ctr" rotWithShape="0">
              <a:schemeClr val="bg1"/>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lgn="ctr"/>
            <a:r>
              <a:rPr lang="en-US" altLang="en-US" sz="6600"/>
              <a:t>He that walketh with wise men shall be wise: but a companion of fools shall be destroyed. </a:t>
            </a:r>
          </a:p>
        </p:txBody>
      </p:sp>
    </p:spTree>
  </p:cSld>
  <p:clrMapOvr>
    <a:masterClrMapping/>
  </p:clrMapOvr>
  <p:transition spd="slow">
    <p:wipe di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58370"/>
                                        </p:tgtEl>
                                        <p:attrNameLst>
                                          <p:attrName>style.visibility</p:attrName>
                                        </p:attrNameLst>
                                      </p:cBhvr>
                                      <p:to>
                                        <p:strVal val="visible"/>
                                      </p:to>
                                    </p:set>
                                    <p:anim calcmode="lin" valueType="num">
                                      <p:cBhvr>
                                        <p:cTn id="7" dur="500" fill="hold"/>
                                        <p:tgtEl>
                                          <p:spTgt spid="58370"/>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58370"/>
                                        </p:tgtEl>
                                        <p:attrNameLst>
                                          <p:attrName>ppt_y</p:attrName>
                                        </p:attrNameLst>
                                      </p:cBhvr>
                                      <p:tavLst>
                                        <p:tav tm="0">
                                          <p:val>
                                            <p:strVal val="#ppt_y"/>
                                          </p:val>
                                        </p:tav>
                                        <p:tav tm="100000">
                                          <p:val>
                                            <p:strVal val="#ppt_y"/>
                                          </p:val>
                                        </p:tav>
                                      </p:tavLst>
                                    </p:anim>
                                    <p:anim calcmode="lin" valueType="num">
                                      <p:cBhvr>
                                        <p:cTn id="9" dur="500" fill="hold"/>
                                        <p:tgtEl>
                                          <p:spTgt spid="58370"/>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58370"/>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58370"/>
                                        </p:tgtEl>
                                      </p:cBhvr>
                                    </p:animEffect>
                                  </p:childTnLst>
                                </p:cTn>
                              </p:par>
                            </p:childTnLst>
                          </p:cTn>
                        </p:par>
                        <p:par>
                          <p:cTn id="12" fill="hold" nodeType="afterGroup">
                            <p:stCondLst>
                              <p:cond delay="1100"/>
                            </p:stCondLst>
                            <p:childTnLst>
                              <p:par>
                                <p:cTn id="13" presetID="52" presetClass="entr" presetSubtype="0" fill="hold" grpId="0" nodeType="afterEffect">
                                  <p:stCondLst>
                                    <p:cond delay="0"/>
                                  </p:stCondLst>
                                  <p:childTnLst>
                                    <p:set>
                                      <p:cBhvr>
                                        <p:cTn id="14" dur="1" fill="hold">
                                          <p:stCondLst>
                                            <p:cond delay="0"/>
                                          </p:stCondLst>
                                        </p:cTn>
                                        <p:tgtEl>
                                          <p:spTgt spid="58371"/>
                                        </p:tgtEl>
                                        <p:attrNameLst>
                                          <p:attrName>style.visibility</p:attrName>
                                        </p:attrNameLst>
                                      </p:cBhvr>
                                      <p:to>
                                        <p:strVal val="visible"/>
                                      </p:to>
                                    </p:set>
                                    <p:animScale>
                                      <p:cBhvr>
                                        <p:cTn id="15" dur="1000" decel="50000" fill="hold">
                                          <p:stCondLst>
                                            <p:cond delay="0"/>
                                          </p:stCondLst>
                                        </p:cTn>
                                        <p:tgtEl>
                                          <p:spTgt spid="58371"/>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6" dur="1000" decel="50000" fill="hold">
                                          <p:stCondLst>
                                            <p:cond delay="0"/>
                                          </p:stCondLst>
                                        </p:cTn>
                                        <p:tgtEl>
                                          <p:spTgt spid="58371"/>
                                        </p:tgtEl>
                                        <p:attrNameLst>
                                          <p:attrName>ppt_x</p:attrName>
                                          <p:attrName>ppt_y</p:attrName>
                                        </p:attrNameLst>
                                      </p:cBhvr>
                                    </p:animMotion>
                                    <p:animEffect transition="in" filter="fade">
                                      <p:cBhvr>
                                        <p:cTn id="17" dur="1000"/>
                                        <p:tgtEl>
                                          <p:spTgt spid="5837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370" grpId="0" autoUpdateAnimBg="0"/>
      <p:bldP spid="58371" grpId="0" autoUpdateAnimBg="0"/>
    </p:bldLst>
  </p:timing>
</p:sld>
</file>

<file path=ppt/slides/slide23.xml><?xml version="1.0" encoding="utf-8"?>
<p:sld xmlns:a="http://schemas.openxmlformats.org/drawingml/2006/main" xmlns:r="http://schemas.openxmlformats.org/officeDocument/2006/relationships" xmlns:p="http://schemas.openxmlformats.org/presentationml/2006/main">
  <p:cSld>
    <p:bg>
      <p:bgPr>
        <a:gradFill rotWithShape="0">
          <a:gsLst>
            <a:gs pos="0">
              <a:srgbClr val="66FF99"/>
            </a:gs>
            <a:gs pos="100000">
              <a:srgbClr val="FF9966"/>
            </a:gs>
          </a:gsLst>
          <a:lin ang="2700000" scaled="1"/>
        </a:gradFill>
        <a:effectLst/>
      </p:bgPr>
    </p:bg>
    <p:spTree>
      <p:nvGrpSpPr>
        <p:cNvPr id="1" name=""/>
        <p:cNvGrpSpPr/>
        <p:nvPr/>
      </p:nvGrpSpPr>
      <p:grpSpPr>
        <a:xfrm>
          <a:off x="0" y="0"/>
          <a:ext cx="0" cy="0"/>
          <a:chOff x="0" y="0"/>
          <a:chExt cx="0" cy="0"/>
        </a:xfrm>
      </p:grpSpPr>
      <p:sp>
        <p:nvSpPr>
          <p:cNvPr id="60418" name="Text Box 2">
            <a:extLst>
              <a:ext uri="{FF2B5EF4-FFF2-40B4-BE49-F238E27FC236}">
                <a16:creationId xmlns:a16="http://schemas.microsoft.com/office/drawing/2014/main" id="{A5E6CA58-CEEA-452B-863F-EE7CD596FE7D}"/>
              </a:ext>
            </a:extLst>
          </p:cNvPr>
          <p:cNvSpPr txBox="1">
            <a:spLocks noChangeArrowheads="1"/>
          </p:cNvSpPr>
          <p:nvPr/>
        </p:nvSpPr>
        <p:spPr bwMode="auto">
          <a:xfrm>
            <a:off x="0" y="182563"/>
            <a:ext cx="9144000" cy="823912"/>
          </a:xfrm>
          <a:prstGeom prst="rect">
            <a:avLst/>
          </a:prstGeom>
          <a:noFill/>
          <a:ln>
            <a:noFill/>
          </a:ln>
          <a:effectLst>
            <a:outerShdw dist="35921" dir="2700000" algn="ctr" rotWithShape="0">
              <a:schemeClr val="accent1"/>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lgn="ctr"/>
            <a:r>
              <a:rPr lang="en-US" altLang="en-US" sz="4800" b="1" i="1">
                <a:solidFill>
                  <a:srgbClr val="000066"/>
                </a:solidFill>
                <a:latin typeface="Tahoma" panose="020B0604030504040204" pitchFamily="34" charset="0"/>
              </a:rPr>
              <a:t>Proverbs 14:16</a:t>
            </a:r>
          </a:p>
        </p:txBody>
      </p:sp>
      <p:sp>
        <p:nvSpPr>
          <p:cNvPr id="60419" name="Text Box 3">
            <a:extLst>
              <a:ext uri="{FF2B5EF4-FFF2-40B4-BE49-F238E27FC236}">
                <a16:creationId xmlns:a16="http://schemas.microsoft.com/office/drawing/2014/main" id="{6E898A95-6FCA-4D06-850E-4988DAF6CB08}"/>
              </a:ext>
            </a:extLst>
          </p:cNvPr>
          <p:cNvSpPr txBox="1">
            <a:spLocks noChangeArrowheads="1"/>
          </p:cNvSpPr>
          <p:nvPr/>
        </p:nvSpPr>
        <p:spPr bwMode="auto">
          <a:xfrm>
            <a:off x="328613" y="1387475"/>
            <a:ext cx="8501062" cy="5124450"/>
          </a:xfrm>
          <a:prstGeom prst="rect">
            <a:avLst/>
          </a:prstGeom>
          <a:noFill/>
          <a:ln>
            <a:noFill/>
          </a:ln>
          <a:effectLst>
            <a:outerShdw dist="17961" dir="2700000" algn="ctr" rotWithShape="0">
              <a:schemeClr val="bg1"/>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lgn="ctr"/>
            <a:r>
              <a:rPr lang="en-US" altLang="en-US" sz="6600"/>
              <a:t>A wise man feareth, and departeth from evil: but the fool rageth, and is confident. </a:t>
            </a:r>
          </a:p>
        </p:txBody>
      </p:sp>
    </p:spTree>
  </p:cSld>
  <p:clrMapOvr>
    <a:masterClrMapping/>
  </p:clrMapOvr>
  <p:transition spd="slow">
    <p:wipe di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60418"/>
                                        </p:tgtEl>
                                        <p:attrNameLst>
                                          <p:attrName>style.visibility</p:attrName>
                                        </p:attrNameLst>
                                      </p:cBhvr>
                                      <p:to>
                                        <p:strVal val="visible"/>
                                      </p:to>
                                    </p:set>
                                    <p:anim calcmode="lin" valueType="num">
                                      <p:cBhvr>
                                        <p:cTn id="7" dur="500" fill="hold"/>
                                        <p:tgtEl>
                                          <p:spTgt spid="60418"/>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60418"/>
                                        </p:tgtEl>
                                        <p:attrNameLst>
                                          <p:attrName>ppt_y</p:attrName>
                                        </p:attrNameLst>
                                      </p:cBhvr>
                                      <p:tavLst>
                                        <p:tav tm="0">
                                          <p:val>
                                            <p:strVal val="#ppt_y"/>
                                          </p:val>
                                        </p:tav>
                                        <p:tav tm="100000">
                                          <p:val>
                                            <p:strVal val="#ppt_y"/>
                                          </p:val>
                                        </p:tav>
                                      </p:tavLst>
                                    </p:anim>
                                    <p:anim calcmode="lin" valueType="num">
                                      <p:cBhvr>
                                        <p:cTn id="9" dur="500" fill="hold"/>
                                        <p:tgtEl>
                                          <p:spTgt spid="60418"/>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60418"/>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60418"/>
                                        </p:tgtEl>
                                      </p:cBhvr>
                                    </p:animEffect>
                                  </p:childTnLst>
                                </p:cTn>
                              </p:par>
                            </p:childTnLst>
                          </p:cTn>
                        </p:par>
                        <p:par>
                          <p:cTn id="12" fill="hold" nodeType="afterGroup">
                            <p:stCondLst>
                              <p:cond delay="1100"/>
                            </p:stCondLst>
                            <p:childTnLst>
                              <p:par>
                                <p:cTn id="13" presetID="52" presetClass="entr" presetSubtype="0" fill="hold" grpId="0" nodeType="afterEffect">
                                  <p:stCondLst>
                                    <p:cond delay="0"/>
                                  </p:stCondLst>
                                  <p:childTnLst>
                                    <p:set>
                                      <p:cBhvr>
                                        <p:cTn id="14" dur="1" fill="hold">
                                          <p:stCondLst>
                                            <p:cond delay="0"/>
                                          </p:stCondLst>
                                        </p:cTn>
                                        <p:tgtEl>
                                          <p:spTgt spid="60419"/>
                                        </p:tgtEl>
                                        <p:attrNameLst>
                                          <p:attrName>style.visibility</p:attrName>
                                        </p:attrNameLst>
                                      </p:cBhvr>
                                      <p:to>
                                        <p:strVal val="visible"/>
                                      </p:to>
                                    </p:set>
                                    <p:animScale>
                                      <p:cBhvr>
                                        <p:cTn id="15" dur="1000" decel="50000" fill="hold">
                                          <p:stCondLst>
                                            <p:cond delay="0"/>
                                          </p:stCondLst>
                                        </p:cTn>
                                        <p:tgtEl>
                                          <p:spTgt spid="6041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6" dur="1000" decel="50000" fill="hold">
                                          <p:stCondLst>
                                            <p:cond delay="0"/>
                                          </p:stCondLst>
                                        </p:cTn>
                                        <p:tgtEl>
                                          <p:spTgt spid="60419"/>
                                        </p:tgtEl>
                                        <p:attrNameLst>
                                          <p:attrName>ppt_x</p:attrName>
                                          <p:attrName>ppt_y</p:attrName>
                                        </p:attrNameLst>
                                      </p:cBhvr>
                                    </p:animMotion>
                                    <p:animEffect transition="in" filter="fade">
                                      <p:cBhvr>
                                        <p:cTn id="17" dur="1000"/>
                                        <p:tgtEl>
                                          <p:spTgt spid="604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418" grpId="0" autoUpdateAnimBg="0"/>
      <p:bldP spid="60419" grpId="0" autoUpdateAnimBg="0"/>
    </p:bldLst>
  </p:timing>
</p:sld>
</file>

<file path=ppt/slides/slide24.xml><?xml version="1.0" encoding="utf-8"?>
<p:sld xmlns:a="http://schemas.openxmlformats.org/drawingml/2006/main" xmlns:r="http://schemas.openxmlformats.org/officeDocument/2006/relationships" xmlns:p="http://schemas.openxmlformats.org/presentationml/2006/main">
  <p:cSld>
    <p:bg>
      <p:bgPr>
        <a:gradFill rotWithShape="0">
          <a:gsLst>
            <a:gs pos="0">
              <a:srgbClr val="66FF99"/>
            </a:gs>
            <a:gs pos="100000">
              <a:srgbClr val="FF9966"/>
            </a:gs>
          </a:gsLst>
          <a:lin ang="2700000" scaled="1"/>
        </a:gradFill>
        <a:effectLst/>
      </p:bgPr>
    </p:bg>
    <p:spTree>
      <p:nvGrpSpPr>
        <p:cNvPr id="1" name=""/>
        <p:cNvGrpSpPr/>
        <p:nvPr/>
      </p:nvGrpSpPr>
      <p:grpSpPr>
        <a:xfrm>
          <a:off x="0" y="0"/>
          <a:ext cx="0" cy="0"/>
          <a:chOff x="0" y="0"/>
          <a:chExt cx="0" cy="0"/>
        </a:xfrm>
      </p:grpSpPr>
      <p:sp>
        <p:nvSpPr>
          <p:cNvPr id="62466" name="Text Box 2">
            <a:extLst>
              <a:ext uri="{FF2B5EF4-FFF2-40B4-BE49-F238E27FC236}">
                <a16:creationId xmlns:a16="http://schemas.microsoft.com/office/drawing/2014/main" id="{8D886D3F-1425-42FF-B5A2-C5DCF634FC45}"/>
              </a:ext>
            </a:extLst>
          </p:cNvPr>
          <p:cNvSpPr txBox="1">
            <a:spLocks noChangeArrowheads="1"/>
          </p:cNvSpPr>
          <p:nvPr/>
        </p:nvSpPr>
        <p:spPr bwMode="auto">
          <a:xfrm>
            <a:off x="0" y="182563"/>
            <a:ext cx="9144000" cy="823912"/>
          </a:xfrm>
          <a:prstGeom prst="rect">
            <a:avLst/>
          </a:prstGeom>
          <a:noFill/>
          <a:ln>
            <a:noFill/>
          </a:ln>
          <a:effectLst>
            <a:outerShdw dist="35921" dir="2700000" algn="ctr" rotWithShape="0">
              <a:schemeClr val="accent1"/>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lgn="ctr"/>
            <a:r>
              <a:rPr lang="en-US" altLang="en-US" sz="4800" b="1" i="1">
                <a:solidFill>
                  <a:srgbClr val="000066"/>
                </a:solidFill>
                <a:latin typeface="Tahoma" panose="020B0604030504040204" pitchFamily="34" charset="0"/>
              </a:rPr>
              <a:t>Proverbs 10:19</a:t>
            </a:r>
          </a:p>
        </p:txBody>
      </p:sp>
      <p:sp>
        <p:nvSpPr>
          <p:cNvPr id="62467" name="Text Box 3">
            <a:extLst>
              <a:ext uri="{FF2B5EF4-FFF2-40B4-BE49-F238E27FC236}">
                <a16:creationId xmlns:a16="http://schemas.microsoft.com/office/drawing/2014/main" id="{C5D15DB8-CE39-4FFC-A00C-F2123432F120}"/>
              </a:ext>
            </a:extLst>
          </p:cNvPr>
          <p:cNvSpPr txBox="1">
            <a:spLocks noChangeArrowheads="1"/>
          </p:cNvSpPr>
          <p:nvPr/>
        </p:nvSpPr>
        <p:spPr bwMode="auto">
          <a:xfrm>
            <a:off x="328613" y="1387475"/>
            <a:ext cx="8501062" cy="5124450"/>
          </a:xfrm>
          <a:prstGeom prst="rect">
            <a:avLst/>
          </a:prstGeom>
          <a:noFill/>
          <a:ln>
            <a:noFill/>
          </a:ln>
          <a:effectLst>
            <a:outerShdw dist="17961" dir="2700000" algn="ctr" rotWithShape="0">
              <a:schemeClr val="bg1"/>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lgn="ctr"/>
            <a:r>
              <a:rPr lang="en-US" altLang="en-US" sz="6600"/>
              <a:t>In the multitude of words there wanteth not sin: but he that refraineth his lips is wise. </a:t>
            </a:r>
          </a:p>
        </p:txBody>
      </p:sp>
    </p:spTree>
  </p:cSld>
  <p:clrMapOvr>
    <a:masterClrMapping/>
  </p:clrMapOvr>
  <p:transition spd="slow">
    <p:wipe di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62466"/>
                                        </p:tgtEl>
                                        <p:attrNameLst>
                                          <p:attrName>style.visibility</p:attrName>
                                        </p:attrNameLst>
                                      </p:cBhvr>
                                      <p:to>
                                        <p:strVal val="visible"/>
                                      </p:to>
                                    </p:set>
                                    <p:anim calcmode="lin" valueType="num">
                                      <p:cBhvr>
                                        <p:cTn id="7" dur="500" fill="hold"/>
                                        <p:tgtEl>
                                          <p:spTgt spid="62466"/>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62466"/>
                                        </p:tgtEl>
                                        <p:attrNameLst>
                                          <p:attrName>ppt_y</p:attrName>
                                        </p:attrNameLst>
                                      </p:cBhvr>
                                      <p:tavLst>
                                        <p:tav tm="0">
                                          <p:val>
                                            <p:strVal val="#ppt_y"/>
                                          </p:val>
                                        </p:tav>
                                        <p:tav tm="100000">
                                          <p:val>
                                            <p:strVal val="#ppt_y"/>
                                          </p:val>
                                        </p:tav>
                                      </p:tavLst>
                                    </p:anim>
                                    <p:anim calcmode="lin" valueType="num">
                                      <p:cBhvr>
                                        <p:cTn id="9" dur="500" fill="hold"/>
                                        <p:tgtEl>
                                          <p:spTgt spid="62466"/>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62466"/>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62466"/>
                                        </p:tgtEl>
                                      </p:cBhvr>
                                    </p:animEffect>
                                  </p:childTnLst>
                                </p:cTn>
                              </p:par>
                            </p:childTnLst>
                          </p:cTn>
                        </p:par>
                        <p:par>
                          <p:cTn id="12" fill="hold" nodeType="afterGroup">
                            <p:stCondLst>
                              <p:cond delay="1100"/>
                            </p:stCondLst>
                            <p:childTnLst>
                              <p:par>
                                <p:cTn id="13" presetID="52" presetClass="entr" presetSubtype="0" fill="hold" grpId="0" nodeType="afterEffect">
                                  <p:stCondLst>
                                    <p:cond delay="0"/>
                                  </p:stCondLst>
                                  <p:childTnLst>
                                    <p:set>
                                      <p:cBhvr>
                                        <p:cTn id="14" dur="1" fill="hold">
                                          <p:stCondLst>
                                            <p:cond delay="0"/>
                                          </p:stCondLst>
                                        </p:cTn>
                                        <p:tgtEl>
                                          <p:spTgt spid="62467"/>
                                        </p:tgtEl>
                                        <p:attrNameLst>
                                          <p:attrName>style.visibility</p:attrName>
                                        </p:attrNameLst>
                                      </p:cBhvr>
                                      <p:to>
                                        <p:strVal val="visible"/>
                                      </p:to>
                                    </p:set>
                                    <p:animScale>
                                      <p:cBhvr>
                                        <p:cTn id="15" dur="1000" decel="50000" fill="hold">
                                          <p:stCondLst>
                                            <p:cond delay="0"/>
                                          </p:stCondLst>
                                        </p:cTn>
                                        <p:tgtEl>
                                          <p:spTgt spid="6246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6" dur="1000" decel="50000" fill="hold">
                                          <p:stCondLst>
                                            <p:cond delay="0"/>
                                          </p:stCondLst>
                                        </p:cTn>
                                        <p:tgtEl>
                                          <p:spTgt spid="62467"/>
                                        </p:tgtEl>
                                        <p:attrNameLst>
                                          <p:attrName>ppt_x</p:attrName>
                                          <p:attrName>ppt_y</p:attrName>
                                        </p:attrNameLst>
                                      </p:cBhvr>
                                    </p:animMotion>
                                    <p:animEffect transition="in" filter="fade">
                                      <p:cBhvr>
                                        <p:cTn id="17" dur="1000"/>
                                        <p:tgtEl>
                                          <p:spTgt spid="6246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2466" grpId="0" autoUpdateAnimBg="0"/>
      <p:bldP spid="62467" grpId="0" autoUpdateAnimBg="0"/>
    </p:bldLst>
  </p:timing>
</p:sld>
</file>

<file path=ppt/slides/slide25.xml><?xml version="1.0" encoding="utf-8"?>
<p:sld xmlns:a="http://schemas.openxmlformats.org/drawingml/2006/main" xmlns:r="http://schemas.openxmlformats.org/officeDocument/2006/relationships" xmlns:p="http://schemas.openxmlformats.org/presentationml/2006/main">
  <p:cSld>
    <p:bg>
      <p:bgPr>
        <a:gradFill rotWithShape="0">
          <a:gsLst>
            <a:gs pos="0">
              <a:srgbClr val="66FF99"/>
            </a:gs>
            <a:gs pos="100000">
              <a:srgbClr val="FF9966"/>
            </a:gs>
          </a:gsLst>
          <a:lin ang="2700000" scaled="1"/>
        </a:gradFill>
        <a:effectLst/>
      </p:bgPr>
    </p:bg>
    <p:spTree>
      <p:nvGrpSpPr>
        <p:cNvPr id="1" name=""/>
        <p:cNvGrpSpPr/>
        <p:nvPr/>
      </p:nvGrpSpPr>
      <p:grpSpPr>
        <a:xfrm>
          <a:off x="0" y="0"/>
          <a:ext cx="0" cy="0"/>
          <a:chOff x="0" y="0"/>
          <a:chExt cx="0" cy="0"/>
        </a:xfrm>
      </p:grpSpPr>
      <p:sp>
        <p:nvSpPr>
          <p:cNvPr id="64514" name="Text Box 2">
            <a:extLst>
              <a:ext uri="{FF2B5EF4-FFF2-40B4-BE49-F238E27FC236}">
                <a16:creationId xmlns:a16="http://schemas.microsoft.com/office/drawing/2014/main" id="{BF1858E7-33B7-4778-BC87-2DDA313B4245}"/>
              </a:ext>
            </a:extLst>
          </p:cNvPr>
          <p:cNvSpPr txBox="1">
            <a:spLocks noChangeArrowheads="1"/>
          </p:cNvSpPr>
          <p:nvPr/>
        </p:nvSpPr>
        <p:spPr bwMode="auto">
          <a:xfrm>
            <a:off x="0" y="182563"/>
            <a:ext cx="9144000" cy="823912"/>
          </a:xfrm>
          <a:prstGeom prst="rect">
            <a:avLst/>
          </a:prstGeom>
          <a:noFill/>
          <a:ln>
            <a:noFill/>
          </a:ln>
          <a:effectLst>
            <a:outerShdw dist="35921" dir="2700000" algn="ctr" rotWithShape="0">
              <a:schemeClr val="accent1"/>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lgn="ctr"/>
            <a:r>
              <a:rPr lang="en-US" altLang="en-US" sz="4800" b="1" i="1">
                <a:solidFill>
                  <a:srgbClr val="000066"/>
                </a:solidFill>
                <a:latin typeface="Tahoma" panose="020B0604030504040204" pitchFamily="34" charset="0"/>
              </a:rPr>
              <a:t>Proverbs 11:30</a:t>
            </a:r>
          </a:p>
        </p:txBody>
      </p:sp>
      <p:sp>
        <p:nvSpPr>
          <p:cNvPr id="64515" name="Text Box 3">
            <a:extLst>
              <a:ext uri="{FF2B5EF4-FFF2-40B4-BE49-F238E27FC236}">
                <a16:creationId xmlns:a16="http://schemas.microsoft.com/office/drawing/2014/main" id="{142F06CF-384D-4476-BA41-BF6DA7BC2266}"/>
              </a:ext>
            </a:extLst>
          </p:cNvPr>
          <p:cNvSpPr txBox="1">
            <a:spLocks noChangeArrowheads="1"/>
          </p:cNvSpPr>
          <p:nvPr/>
        </p:nvSpPr>
        <p:spPr bwMode="auto">
          <a:xfrm>
            <a:off x="328613" y="1387475"/>
            <a:ext cx="8501062" cy="4117975"/>
          </a:xfrm>
          <a:prstGeom prst="rect">
            <a:avLst/>
          </a:prstGeom>
          <a:noFill/>
          <a:ln>
            <a:noFill/>
          </a:ln>
          <a:effectLst>
            <a:outerShdw dist="17961" dir="2700000" algn="ctr" rotWithShape="0">
              <a:schemeClr val="bg1"/>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lgn="ctr"/>
            <a:r>
              <a:rPr lang="en-US" altLang="en-US" sz="6600"/>
              <a:t>The fruit of the righteous is a tree of life; and he that winneth souls is wise. </a:t>
            </a:r>
          </a:p>
        </p:txBody>
      </p:sp>
    </p:spTree>
  </p:cSld>
  <p:clrMapOvr>
    <a:masterClrMapping/>
  </p:clrMapOvr>
  <p:transition spd="slow">
    <p:wipe di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64514"/>
                                        </p:tgtEl>
                                        <p:attrNameLst>
                                          <p:attrName>style.visibility</p:attrName>
                                        </p:attrNameLst>
                                      </p:cBhvr>
                                      <p:to>
                                        <p:strVal val="visible"/>
                                      </p:to>
                                    </p:set>
                                    <p:anim calcmode="lin" valueType="num">
                                      <p:cBhvr>
                                        <p:cTn id="7" dur="500" fill="hold"/>
                                        <p:tgtEl>
                                          <p:spTgt spid="64514"/>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64514"/>
                                        </p:tgtEl>
                                        <p:attrNameLst>
                                          <p:attrName>ppt_y</p:attrName>
                                        </p:attrNameLst>
                                      </p:cBhvr>
                                      <p:tavLst>
                                        <p:tav tm="0">
                                          <p:val>
                                            <p:strVal val="#ppt_y"/>
                                          </p:val>
                                        </p:tav>
                                        <p:tav tm="100000">
                                          <p:val>
                                            <p:strVal val="#ppt_y"/>
                                          </p:val>
                                        </p:tav>
                                      </p:tavLst>
                                    </p:anim>
                                    <p:anim calcmode="lin" valueType="num">
                                      <p:cBhvr>
                                        <p:cTn id="9" dur="500" fill="hold"/>
                                        <p:tgtEl>
                                          <p:spTgt spid="64514"/>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64514"/>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64514"/>
                                        </p:tgtEl>
                                      </p:cBhvr>
                                    </p:animEffect>
                                  </p:childTnLst>
                                </p:cTn>
                              </p:par>
                            </p:childTnLst>
                          </p:cTn>
                        </p:par>
                        <p:par>
                          <p:cTn id="12" fill="hold" nodeType="afterGroup">
                            <p:stCondLst>
                              <p:cond delay="1100"/>
                            </p:stCondLst>
                            <p:childTnLst>
                              <p:par>
                                <p:cTn id="13" presetID="52" presetClass="entr" presetSubtype="0" fill="hold" grpId="0" nodeType="afterEffect">
                                  <p:stCondLst>
                                    <p:cond delay="0"/>
                                  </p:stCondLst>
                                  <p:childTnLst>
                                    <p:set>
                                      <p:cBhvr>
                                        <p:cTn id="14" dur="1" fill="hold">
                                          <p:stCondLst>
                                            <p:cond delay="0"/>
                                          </p:stCondLst>
                                        </p:cTn>
                                        <p:tgtEl>
                                          <p:spTgt spid="64515"/>
                                        </p:tgtEl>
                                        <p:attrNameLst>
                                          <p:attrName>style.visibility</p:attrName>
                                        </p:attrNameLst>
                                      </p:cBhvr>
                                      <p:to>
                                        <p:strVal val="visible"/>
                                      </p:to>
                                    </p:set>
                                    <p:animScale>
                                      <p:cBhvr>
                                        <p:cTn id="15" dur="1000" decel="50000" fill="hold">
                                          <p:stCondLst>
                                            <p:cond delay="0"/>
                                          </p:stCondLst>
                                        </p:cTn>
                                        <p:tgtEl>
                                          <p:spTgt spid="6451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6" dur="1000" decel="50000" fill="hold">
                                          <p:stCondLst>
                                            <p:cond delay="0"/>
                                          </p:stCondLst>
                                        </p:cTn>
                                        <p:tgtEl>
                                          <p:spTgt spid="64515"/>
                                        </p:tgtEl>
                                        <p:attrNameLst>
                                          <p:attrName>ppt_x</p:attrName>
                                          <p:attrName>ppt_y</p:attrName>
                                        </p:attrNameLst>
                                      </p:cBhvr>
                                    </p:animMotion>
                                    <p:animEffect transition="in" filter="fade">
                                      <p:cBhvr>
                                        <p:cTn id="17" dur="1000"/>
                                        <p:tgtEl>
                                          <p:spTgt spid="645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4514" grpId="0" autoUpdateAnimBg="0"/>
      <p:bldP spid="64515" grpId="0" autoUpdateAnimBg="0"/>
    </p:bldLst>
  </p:timing>
</p:sld>
</file>

<file path=ppt/slides/slide26.xml><?xml version="1.0" encoding="utf-8"?>
<p:sld xmlns:a="http://schemas.openxmlformats.org/drawingml/2006/main" xmlns:r="http://schemas.openxmlformats.org/officeDocument/2006/relationships" xmlns:p="http://schemas.openxmlformats.org/presentationml/2006/main">
  <p:cSld>
    <p:bg>
      <p:bgPr>
        <a:gradFill rotWithShape="0">
          <a:gsLst>
            <a:gs pos="0">
              <a:srgbClr val="66FF99"/>
            </a:gs>
            <a:gs pos="100000">
              <a:srgbClr val="FF9966"/>
            </a:gs>
          </a:gsLst>
          <a:lin ang="2700000" scaled="1"/>
        </a:gradFill>
        <a:effectLst/>
      </p:bgPr>
    </p:bg>
    <p:spTree>
      <p:nvGrpSpPr>
        <p:cNvPr id="1" name=""/>
        <p:cNvGrpSpPr/>
        <p:nvPr/>
      </p:nvGrpSpPr>
      <p:grpSpPr>
        <a:xfrm>
          <a:off x="0" y="0"/>
          <a:ext cx="0" cy="0"/>
          <a:chOff x="0" y="0"/>
          <a:chExt cx="0" cy="0"/>
        </a:xfrm>
      </p:grpSpPr>
      <p:sp>
        <p:nvSpPr>
          <p:cNvPr id="66562" name="Text Box 2">
            <a:extLst>
              <a:ext uri="{FF2B5EF4-FFF2-40B4-BE49-F238E27FC236}">
                <a16:creationId xmlns:a16="http://schemas.microsoft.com/office/drawing/2014/main" id="{3363819E-B506-420A-BAF1-B63E35217513}"/>
              </a:ext>
            </a:extLst>
          </p:cNvPr>
          <p:cNvSpPr txBox="1">
            <a:spLocks noChangeArrowheads="1"/>
          </p:cNvSpPr>
          <p:nvPr/>
        </p:nvSpPr>
        <p:spPr bwMode="auto">
          <a:xfrm>
            <a:off x="0" y="182563"/>
            <a:ext cx="9144000" cy="823912"/>
          </a:xfrm>
          <a:prstGeom prst="rect">
            <a:avLst/>
          </a:prstGeom>
          <a:noFill/>
          <a:ln>
            <a:noFill/>
          </a:ln>
          <a:effectLst>
            <a:outerShdw dist="35921" dir="2700000" algn="ctr" rotWithShape="0">
              <a:schemeClr val="accent1"/>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lgn="ctr"/>
            <a:r>
              <a:rPr lang="en-US" altLang="en-US" sz="4800" b="1" i="1">
                <a:solidFill>
                  <a:srgbClr val="000066"/>
                </a:solidFill>
                <a:latin typeface="Tahoma" panose="020B0604030504040204" pitchFamily="34" charset="0"/>
              </a:rPr>
              <a:t>1 Corinthians 2:13-14</a:t>
            </a:r>
          </a:p>
        </p:txBody>
      </p:sp>
      <p:sp>
        <p:nvSpPr>
          <p:cNvPr id="66563" name="Text Box 3">
            <a:extLst>
              <a:ext uri="{FF2B5EF4-FFF2-40B4-BE49-F238E27FC236}">
                <a16:creationId xmlns:a16="http://schemas.microsoft.com/office/drawing/2014/main" id="{2CAD34BF-33E6-4D5B-86B7-4AC1341881A9}"/>
              </a:ext>
            </a:extLst>
          </p:cNvPr>
          <p:cNvSpPr txBox="1">
            <a:spLocks noChangeArrowheads="1"/>
          </p:cNvSpPr>
          <p:nvPr/>
        </p:nvSpPr>
        <p:spPr bwMode="auto">
          <a:xfrm>
            <a:off x="328613" y="1387475"/>
            <a:ext cx="8501062" cy="5035550"/>
          </a:xfrm>
          <a:prstGeom prst="rect">
            <a:avLst/>
          </a:prstGeom>
          <a:noFill/>
          <a:ln>
            <a:noFill/>
          </a:ln>
          <a:effectLst>
            <a:outerShdw dist="17961" dir="2700000" algn="ctr" rotWithShape="0">
              <a:schemeClr val="bg1"/>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lgn="ctr"/>
            <a:r>
              <a:rPr lang="en-US" altLang="en-US" sz="3600"/>
              <a:t>Which things also we speak, not in the words which man's wisdom teacheth, but which the Holy Ghost teacheth; comparing spiritual things with spiritual. But the natural man receiveth not the things of the Spirit of God: for they are foolishness unto him: neither can he know them, because they are spiritually discerned. </a:t>
            </a:r>
          </a:p>
        </p:txBody>
      </p:sp>
    </p:spTree>
  </p:cSld>
  <p:clrMapOvr>
    <a:masterClrMapping/>
  </p:clrMapOvr>
  <p:transition spd="slow">
    <p:wipe di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66562"/>
                                        </p:tgtEl>
                                        <p:attrNameLst>
                                          <p:attrName>style.visibility</p:attrName>
                                        </p:attrNameLst>
                                      </p:cBhvr>
                                      <p:to>
                                        <p:strVal val="visible"/>
                                      </p:to>
                                    </p:set>
                                    <p:anim calcmode="lin" valueType="num">
                                      <p:cBhvr>
                                        <p:cTn id="7" dur="500" fill="hold"/>
                                        <p:tgtEl>
                                          <p:spTgt spid="66562"/>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66562"/>
                                        </p:tgtEl>
                                        <p:attrNameLst>
                                          <p:attrName>ppt_y</p:attrName>
                                        </p:attrNameLst>
                                      </p:cBhvr>
                                      <p:tavLst>
                                        <p:tav tm="0">
                                          <p:val>
                                            <p:strVal val="#ppt_y"/>
                                          </p:val>
                                        </p:tav>
                                        <p:tav tm="100000">
                                          <p:val>
                                            <p:strVal val="#ppt_y"/>
                                          </p:val>
                                        </p:tav>
                                      </p:tavLst>
                                    </p:anim>
                                    <p:anim calcmode="lin" valueType="num">
                                      <p:cBhvr>
                                        <p:cTn id="9" dur="500" fill="hold"/>
                                        <p:tgtEl>
                                          <p:spTgt spid="66562"/>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66562"/>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66562"/>
                                        </p:tgtEl>
                                      </p:cBhvr>
                                    </p:animEffect>
                                  </p:childTnLst>
                                </p:cTn>
                              </p:par>
                            </p:childTnLst>
                          </p:cTn>
                        </p:par>
                        <p:par>
                          <p:cTn id="12" fill="hold" nodeType="afterGroup">
                            <p:stCondLst>
                              <p:cond delay="1400"/>
                            </p:stCondLst>
                            <p:childTnLst>
                              <p:par>
                                <p:cTn id="13" presetID="52" presetClass="entr" presetSubtype="0" fill="hold" grpId="0" nodeType="afterEffect">
                                  <p:stCondLst>
                                    <p:cond delay="0"/>
                                  </p:stCondLst>
                                  <p:childTnLst>
                                    <p:set>
                                      <p:cBhvr>
                                        <p:cTn id="14" dur="1" fill="hold">
                                          <p:stCondLst>
                                            <p:cond delay="0"/>
                                          </p:stCondLst>
                                        </p:cTn>
                                        <p:tgtEl>
                                          <p:spTgt spid="66563"/>
                                        </p:tgtEl>
                                        <p:attrNameLst>
                                          <p:attrName>style.visibility</p:attrName>
                                        </p:attrNameLst>
                                      </p:cBhvr>
                                      <p:to>
                                        <p:strVal val="visible"/>
                                      </p:to>
                                    </p:set>
                                    <p:animScale>
                                      <p:cBhvr>
                                        <p:cTn id="15" dur="1000" decel="50000" fill="hold">
                                          <p:stCondLst>
                                            <p:cond delay="0"/>
                                          </p:stCondLst>
                                        </p:cTn>
                                        <p:tgtEl>
                                          <p:spTgt spid="6656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6" dur="1000" decel="50000" fill="hold">
                                          <p:stCondLst>
                                            <p:cond delay="0"/>
                                          </p:stCondLst>
                                        </p:cTn>
                                        <p:tgtEl>
                                          <p:spTgt spid="66563"/>
                                        </p:tgtEl>
                                        <p:attrNameLst>
                                          <p:attrName>ppt_x</p:attrName>
                                          <p:attrName>ppt_y</p:attrName>
                                        </p:attrNameLst>
                                      </p:cBhvr>
                                    </p:animMotion>
                                    <p:animEffect transition="in" filter="fade">
                                      <p:cBhvr>
                                        <p:cTn id="17" dur="1000"/>
                                        <p:tgtEl>
                                          <p:spTgt spid="6656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6562" grpId="0" autoUpdateAnimBg="0"/>
      <p:bldP spid="66563" grpId="0" autoUpdateAnimBg="0"/>
    </p:bldLst>
  </p:timing>
</p:sld>
</file>

<file path=ppt/slides/slide27.xml><?xml version="1.0" encoding="utf-8"?>
<p:sld xmlns:a="http://schemas.openxmlformats.org/drawingml/2006/main" xmlns:r="http://schemas.openxmlformats.org/officeDocument/2006/relationships" xmlns:p="http://schemas.openxmlformats.org/presentationml/2006/main">
  <p:cSld>
    <p:bg>
      <p:bgPr>
        <a:gradFill rotWithShape="0">
          <a:gsLst>
            <a:gs pos="0">
              <a:srgbClr val="66FF99"/>
            </a:gs>
            <a:gs pos="100000">
              <a:srgbClr val="FF9966"/>
            </a:gs>
          </a:gsLst>
          <a:lin ang="2700000" scaled="1"/>
        </a:gradFill>
        <a:effectLst/>
      </p:bgPr>
    </p:bg>
    <p:spTree>
      <p:nvGrpSpPr>
        <p:cNvPr id="1" name=""/>
        <p:cNvGrpSpPr/>
        <p:nvPr/>
      </p:nvGrpSpPr>
      <p:grpSpPr>
        <a:xfrm>
          <a:off x="0" y="0"/>
          <a:ext cx="0" cy="0"/>
          <a:chOff x="0" y="0"/>
          <a:chExt cx="0" cy="0"/>
        </a:xfrm>
      </p:grpSpPr>
      <p:sp>
        <p:nvSpPr>
          <p:cNvPr id="68610" name="Text Box 2">
            <a:extLst>
              <a:ext uri="{FF2B5EF4-FFF2-40B4-BE49-F238E27FC236}">
                <a16:creationId xmlns:a16="http://schemas.microsoft.com/office/drawing/2014/main" id="{08B05DE8-A2DF-4FA1-9705-9517A56D84F7}"/>
              </a:ext>
            </a:extLst>
          </p:cNvPr>
          <p:cNvSpPr txBox="1">
            <a:spLocks noChangeArrowheads="1"/>
          </p:cNvSpPr>
          <p:nvPr/>
        </p:nvSpPr>
        <p:spPr bwMode="auto">
          <a:xfrm>
            <a:off x="0" y="182563"/>
            <a:ext cx="9144000" cy="823912"/>
          </a:xfrm>
          <a:prstGeom prst="rect">
            <a:avLst/>
          </a:prstGeom>
          <a:noFill/>
          <a:ln>
            <a:noFill/>
          </a:ln>
          <a:effectLst>
            <a:outerShdw dist="35921" dir="2700000" algn="ctr" rotWithShape="0">
              <a:schemeClr val="accent1"/>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lgn="ctr"/>
            <a:r>
              <a:rPr lang="en-US" altLang="en-US" sz="4800" b="1" i="1">
                <a:solidFill>
                  <a:srgbClr val="000066"/>
                </a:solidFill>
                <a:latin typeface="Tahoma" panose="020B0604030504040204" pitchFamily="34" charset="0"/>
              </a:rPr>
              <a:t>James 3:13-18 (NLT)</a:t>
            </a:r>
          </a:p>
        </p:txBody>
      </p:sp>
      <p:sp>
        <p:nvSpPr>
          <p:cNvPr id="68611" name="Text Box 3">
            <a:extLst>
              <a:ext uri="{FF2B5EF4-FFF2-40B4-BE49-F238E27FC236}">
                <a16:creationId xmlns:a16="http://schemas.microsoft.com/office/drawing/2014/main" id="{5B6AD86A-AE7A-4185-8E1A-795F5C606D28}"/>
              </a:ext>
            </a:extLst>
          </p:cNvPr>
          <p:cNvSpPr txBox="1">
            <a:spLocks noChangeArrowheads="1"/>
          </p:cNvSpPr>
          <p:nvPr/>
        </p:nvSpPr>
        <p:spPr bwMode="auto">
          <a:xfrm>
            <a:off x="195263" y="1331913"/>
            <a:ext cx="8753475" cy="5203825"/>
          </a:xfrm>
          <a:prstGeom prst="rect">
            <a:avLst/>
          </a:prstGeom>
          <a:noFill/>
          <a:ln>
            <a:noFill/>
          </a:ln>
          <a:effectLst>
            <a:outerShdw dist="17961" dir="2700000" algn="ctr" rotWithShape="0">
              <a:schemeClr val="bg1"/>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lgn="ctr"/>
            <a:r>
              <a:rPr lang="en-US" altLang="en-US" sz="2400"/>
              <a:t>If you are wise and understand God's ways, live a life of steady goodness so that only good deeds will pour forth. And if you don't brag about the good you do, then you will be truly wise! But if you are bitterly jealous and there is selfish ambition in your hearts, don't brag about being wise. That is the worst kind of lie. For jealousy and selfishness are not God's kind of wisdom. Such things are earthly, unspiritual, and motivated by the Devil. For wherever there is jealousy and selfish ambition, there you will find disorder and every kind of evil. But the wisdom that comes from heaven is first of all pure. It is also peace loving, gentle at all times, and willing to yield to others. It is full of mercy and good deeds. It shows no partiality and is always sincere. And those who are peacemakers will plant seeds of peace and reap a harvest of goodness. </a:t>
            </a:r>
          </a:p>
        </p:txBody>
      </p:sp>
    </p:spTree>
  </p:cSld>
  <p:clrMapOvr>
    <a:masterClrMapping/>
  </p:clrMapOvr>
  <p:transition spd="slow">
    <p:wipe di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68610"/>
                                        </p:tgtEl>
                                        <p:attrNameLst>
                                          <p:attrName>style.visibility</p:attrName>
                                        </p:attrNameLst>
                                      </p:cBhvr>
                                      <p:to>
                                        <p:strVal val="visible"/>
                                      </p:to>
                                    </p:set>
                                    <p:anim calcmode="lin" valueType="num">
                                      <p:cBhvr>
                                        <p:cTn id="7" dur="500" fill="hold"/>
                                        <p:tgtEl>
                                          <p:spTgt spid="68610"/>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68610"/>
                                        </p:tgtEl>
                                        <p:attrNameLst>
                                          <p:attrName>ppt_y</p:attrName>
                                        </p:attrNameLst>
                                      </p:cBhvr>
                                      <p:tavLst>
                                        <p:tav tm="0">
                                          <p:val>
                                            <p:strVal val="#ppt_y"/>
                                          </p:val>
                                        </p:tav>
                                        <p:tav tm="100000">
                                          <p:val>
                                            <p:strVal val="#ppt_y"/>
                                          </p:val>
                                        </p:tav>
                                      </p:tavLst>
                                    </p:anim>
                                    <p:anim calcmode="lin" valueType="num">
                                      <p:cBhvr>
                                        <p:cTn id="9" dur="500" fill="hold"/>
                                        <p:tgtEl>
                                          <p:spTgt spid="68610"/>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68610"/>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68610"/>
                                        </p:tgtEl>
                                      </p:cBhvr>
                                    </p:animEffect>
                                  </p:childTnLst>
                                </p:cTn>
                              </p:par>
                            </p:childTnLst>
                          </p:cTn>
                        </p:par>
                        <p:par>
                          <p:cTn id="12" fill="hold" nodeType="afterGroup">
                            <p:stCondLst>
                              <p:cond delay="1300"/>
                            </p:stCondLst>
                            <p:childTnLst>
                              <p:par>
                                <p:cTn id="13" presetID="52" presetClass="entr" presetSubtype="0" fill="hold" grpId="0" nodeType="afterEffect">
                                  <p:stCondLst>
                                    <p:cond delay="0"/>
                                  </p:stCondLst>
                                  <p:childTnLst>
                                    <p:set>
                                      <p:cBhvr>
                                        <p:cTn id="14" dur="1" fill="hold">
                                          <p:stCondLst>
                                            <p:cond delay="0"/>
                                          </p:stCondLst>
                                        </p:cTn>
                                        <p:tgtEl>
                                          <p:spTgt spid="68611"/>
                                        </p:tgtEl>
                                        <p:attrNameLst>
                                          <p:attrName>style.visibility</p:attrName>
                                        </p:attrNameLst>
                                      </p:cBhvr>
                                      <p:to>
                                        <p:strVal val="visible"/>
                                      </p:to>
                                    </p:set>
                                    <p:animScale>
                                      <p:cBhvr>
                                        <p:cTn id="15" dur="1000" decel="50000" fill="hold">
                                          <p:stCondLst>
                                            <p:cond delay="0"/>
                                          </p:stCondLst>
                                        </p:cTn>
                                        <p:tgtEl>
                                          <p:spTgt spid="68611"/>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6" dur="1000" decel="50000" fill="hold">
                                          <p:stCondLst>
                                            <p:cond delay="0"/>
                                          </p:stCondLst>
                                        </p:cTn>
                                        <p:tgtEl>
                                          <p:spTgt spid="68611"/>
                                        </p:tgtEl>
                                        <p:attrNameLst>
                                          <p:attrName>ppt_x</p:attrName>
                                          <p:attrName>ppt_y</p:attrName>
                                        </p:attrNameLst>
                                      </p:cBhvr>
                                    </p:animMotion>
                                    <p:animEffect transition="in" filter="fade">
                                      <p:cBhvr>
                                        <p:cTn id="17" dur="1000"/>
                                        <p:tgtEl>
                                          <p:spTgt spid="686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8610" grpId="0" autoUpdateAnimBg="0"/>
      <p:bldP spid="68611" grpId="0" autoUpdateAnimBg="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2946" name="Picture 2" descr="j0227568">
            <a:extLst>
              <a:ext uri="{FF2B5EF4-FFF2-40B4-BE49-F238E27FC236}">
                <a16:creationId xmlns:a16="http://schemas.microsoft.com/office/drawing/2014/main" id="{6D7402FB-73E4-4543-97F7-829F6BCBB4C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6864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2947" name="Text Box 3">
            <a:extLst>
              <a:ext uri="{FF2B5EF4-FFF2-40B4-BE49-F238E27FC236}">
                <a16:creationId xmlns:a16="http://schemas.microsoft.com/office/drawing/2014/main" id="{07219E79-7C1B-4B7D-9C05-45D196BC5903}"/>
              </a:ext>
            </a:extLst>
          </p:cNvPr>
          <p:cNvSpPr txBox="1">
            <a:spLocks noChangeArrowheads="1"/>
          </p:cNvSpPr>
          <p:nvPr/>
        </p:nvSpPr>
        <p:spPr bwMode="auto">
          <a:xfrm>
            <a:off x="422275" y="247650"/>
            <a:ext cx="8353425" cy="1612900"/>
          </a:xfrm>
          <a:prstGeom prst="rect">
            <a:avLst/>
          </a:prstGeom>
          <a:noFill/>
          <a:ln>
            <a:noFill/>
          </a:ln>
          <a:effectLst>
            <a:outerShdw dist="53882" dir="2700000" algn="ctr" rotWithShape="0">
              <a:schemeClr val="tx1"/>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sz="8000">
                <a:solidFill>
                  <a:srgbClr val="FFFFFF"/>
                </a:solidFill>
                <a:latin typeface="Franklin Gothic Heavy" panose="020B0903020102020204" pitchFamily="34" charset="0"/>
              </a:rPr>
              <a:t>Proverbs</a:t>
            </a:r>
            <a:endParaRPr lang="en-US" altLang="en-US" sz="3600"/>
          </a:p>
        </p:txBody>
      </p:sp>
      <p:sp>
        <p:nvSpPr>
          <p:cNvPr id="82948" name="Text Box 4">
            <a:extLst>
              <a:ext uri="{FF2B5EF4-FFF2-40B4-BE49-F238E27FC236}">
                <a16:creationId xmlns:a16="http://schemas.microsoft.com/office/drawing/2014/main" id="{EFFC2163-3B78-49FF-9FF4-5DF7DE2199E3}"/>
              </a:ext>
            </a:extLst>
          </p:cNvPr>
          <p:cNvSpPr txBox="1">
            <a:spLocks noChangeArrowheads="1"/>
          </p:cNvSpPr>
          <p:nvPr/>
        </p:nvSpPr>
        <p:spPr bwMode="auto">
          <a:xfrm>
            <a:off x="349250" y="2982913"/>
            <a:ext cx="8324850" cy="1677987"/>
          </a:xfrm>
          <a:prstGeom prst="rect">
            <a:avLst/>
          </a:prstGeom>
          <a:noFill/>
          <a:ln>
            <a:noFill/>
          </a:ln>
          <a:effectLst>
            <a:outerShdw dist="53882" dir="2700000" algn="ctr" rotWithShape="0">
              <a:schemeClr val="tx1"/>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r">
              <a:lnSpc>
                <a:spcPct val="70000"/>
              </a:lnSpc>
            </a:pPr>
            <a:r>
              <a:rPr lang="en-US" altLang="en-US" sz="15600">
                <a:solidFill>
                  <a:srgbClr val="FFFFFF"/>
                </a:solidFill>
                <a:latin typeface="Franklin Gothic Heavy" panose="020B0903020102020204" pitchFamily="34" charset="0"/>
              </a:rPr>
              <a:t>Dumb </a:t>
            </a:r>
            <a:r>
              <a:rPr lang="en-US" altLang="en-US" sz="17200">
                <a:solidFill>
                  <a:srgbClr val="FFFFFF"/>
                </a:solidFill>
                <a:latin typeface="Franklin Gothic Heavy" panose="020B0903020102020204" pitchFamily="34" charset="0"/>
              </a:rPr>
              <a:t>&amp;</a:t>
            </a:r>
            <a:r>
              <a:rPr lang="en-US" altLang="en-US" sz="15600">
                <a:solidFill>
                  <a:srgbClr val="FFFFFF"/>
                </a:solidFill>
                <a:latin typeface="Franklin Gothic Heavy" panose="020B0903020102020204" pitchFamily="34" charset="0"/>
              </a:rPr>
              <a:t> Smarter</a:t>
            </a:r>
          </a:p>
          <a:p>
            <a:pPr>
              <a:lnSpc>
                <a:spcPct val="70000"/>
              </a:lnSpc>
            </a:pPr>
            <a:endParaRPr lang="en-US" altLang="en-US" sz="5400"/>
          </a:p>
        </p:txBody>
      </p:sp>
    </p:spTree>
  </p:cSld>
  <p:clrMapOvr>
    <a:masterClrMapping/>
  </p:clrMapOvr>
  <p:transition spd="slow">
    <p:wipe dir="d"/>
  </p:transition>
</p:sld>
</file>

<file path=ppt/slides/slide29.xml><?xml version="1.0" encoding="utf-8"?>
<p:sld xmlns:a="http://schemas.openxmlformats.org/drawingml/2006/main" xmlns:r="http://schemas.openxmlformats.org/officeDocument/2006/relationships" xmlns:p="http://schemas.openxmlformats.org/presentationml/2006/main">
  <p:cSld>
    <p:bg>
      <p:bgPr>
        <a:gradFill rotWithShape="0">
          <a:gsLst>
            <a:gs pos="0">
              <a:srgbClr val="66FF99"/>
            </a:gs>
            <a:gs pos="100000">
              <a:srgbClr val="FF9966"/>
            </a:gs>
          </a:gsLst>
          <a:lin ang="2700000" scaled="1"/>
        </a:gradFill>
        <a:effectLst/>
      </p:bgPr>
    </p:bg>
    <p:spTree>
      <p:nvGrpSpPr>
        <p:cNvPr id="1" name=""/>
        <p:cNvGrpSpPr/>
        <p:nvPr/>
      </p:nvGrpSpPr>
      <p:grpSpPr>
        <a:xfrm>
          <a:off x="0" y="0"/>
          <a:ext cx="0" cy="0"/>
          <a:chOff x="0" y="0"/>
          <a:chExt cx="0" cy="0"/>
        </a:xfrm>
      </p:grpSpPr>
      <p:sp>
        <p:nvSpPr>
          <p:cNvPr id="70658" name="Text Box 2">
            <a:extLst>
              <a:ext uri="{FF2B5EF4-FFF2-40B4-BE49-F238E27FC236}">
                <a16:creationId xmlns:a16="http://schemas.microsoft.com/office/drawing/2014/main" id="{F6BABC81-10C8-490D-9655-F65053C79232}"/>
              </a:ext>
            </a:extLst>
          </p:cNvPr>
          <p:cNvSpPr txBox="1">
            <a:spLocks noChangeArrowheads="1"/>
          </p:cNvSpPr>
          <p:nvPr/>
        </p:nvSpPr>
        <p:spPr bwMode="auto">
          <a:xfrm>
            <a:off x="0" y="182563"/>
            <a:ext cx="9144000" cy="823912"/>
          </a:xfrm>
          <a:prstGeom prst="rect">
            <a:avLst/>
          </a:prstGeom>
          <a:noFill/>
          <a:ln>
            <a:noFill/>
          </a:ln>
          <a:effectLst>
            <a:outerShdw dist="35921" dir="2700000" algn="ctr" rotWithShape="0">
              <a:schemeClr val="accent1"/>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lgn="ctr"/>
            <a:r>
              <a:rPr lang="en-US" altLang="en-US" sz="4800" b="1" i="1">
                <a:solidFill>
                  <a:srgbClr val="000066"/>
                </a:solidFill>
                <a:latin typeface="Tahoma" panose="020B0604030504040204" pitchFamily="34" charset="0"/>
              </a:rPr>
              <a:t>Psalm 73:2-3</a:t>
            </a:r>
          </a:p>
        </p:txBody>
      </p:sp>
      <p:sp>
        <p:nvSpPr>
          <p:cNvPr id="70659" name="Text Box 3">
            <a:extLst>
              <a:ext uri="{FF2B5EF4-FFF2-40B4-BE49-F238E27FC236}">
                <a16:creationId xmlns:a16="http://schemas.microsoft.com/office/drawing/2014/main" id="{340FE1C2-2083-4B04-9A0F-E15D9D3FDE84}"/>
              </a:ext>
            </a:extLst>
          </p:cNvPr>
          <p:cNvSpPr txBox="1">
            <a:spLocks noChangeArrowheads="1"/>
          </p:cNvSpPr>
          <p:nvPr/>
        </p:nvSpPr>
        <p:spPr bwMode="auto">
          <a:xfrm>
            <a:off x="328613" y="1387475"/>
            <a:ext cx="8501062" cy="4483100"/>
          </a:xfrm>
          <a:prstGeom prst="rect">
            <a:avLst/>
          </a:prstGeom>
          <a:noFill/>
          <a:ln>
            <a:noFill/>
          </a:ln>
          <a:effectLst>
            <a:outerShdw dist="17961" dir="2700000" algn="ctr" rotWithShape="0">
              <a:schemeClr val="bg1"/>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lgn="ctr"/>
            <a:r>
              <a:rPr lang="en-US" altLang="en-US" sz="4800"/>
              <a:t>But as for me, my feet were almost gone; my steps had well nigh slipped. For I was envious at the foolish, when I saw the prosperity of the wicked. </a:t>
            </a:r>
          </a:p>
        </p:txBody>
      </p:sp>
    </p:spTree>
  </p:cSld>
  <p:clrMapOvr>
    <a:masterClrMapping/>
  </p:clrMapOvr>
  <p:transition spd="slow">
    <p:wipe di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70658"/>
                                        </p:tgtEl>
                                        <p:attrNameLst>
                                          <p:attrName>style.visibility</p:attrName>
                                        </p:attrNameLst>
                                      </p:cBhvr>
                                      <p:to>
                                        <p:strVal val="visible"/>
                                      </p:to>
                                    </p:set>
                                    <p:anim calcmode="lin" valueType="num">
                                      <p:cBhvr>
                                        <p:cTn id="7" dur="500" fill="hold"/>
                                        <p:tgtEl>
                                          <p:spTgt spid="70658"/>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70658"/>
                                        </p:tgtEl>
                                        <p:attrNameLst>
                                          <p:attrName>ppt_y</p:attrName>
                                        </p:attrNameLst>
                                      </p:cBhvr>
                                      <p:tavLst>
                                        <p:tav tm="0">
                                          <p:val>
                                            <p:strVal val="#ppt_y"/>
                                          </p:val>
                                        </p:tav>
                                        <p:tav tm="100000">
                                          <p:val>
                                            <p:strVal val="#ppt_y"/>
                                          </p:val>
                                        </p:tav>
                                      </p:tavLst>
                                    </p:anim>
                                    <p:anim calcmode="lin" valueType="num">
                                      <p:cBhvr>
                                        <p:cTn id="9" dur="500" fill="hold"/>
                                        <p:tgtEl>
                                          <p:spTgt spid="70658"/>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70658"/>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70658"/>
                                        </p:tgtEl>
                                      </p:cBhvr>
                                    </p:animEffect>
                                  </p:childTnLst>
                                </p:cTn>
                              </p:par>
                            </p:childTnLst>
                          </p:cTn>
                        </p:par>
                        <p:par>
                          <p:cTn id="12" fill="hold" nodeType="afterGroup">
                            <p:stCondLst>
                              <p:cond delay="1000"/>
                            </p:stCondLst>
                            <p:childTnLst>
                              <p:par>
                                <p:cTn id="13" presetID="52" presetClass="entr" presetSubtype="0" fill="hold" grpId="0" nodeType="afterEffect">
                                  <p:stCondLst>
                                    <p:cond delay="0"/>
                                  </p:stCondLst>
                                  <p:childTnLst>
                                    <p:set>
                                      <p:cBhvr>
                                        <p:cTn id="14" dur="1" fill="hold">
                                          <p:stCondLst>
                                            <p:cond delay="0"/>
                                          </p:stCondLst>
                                        </p:cTn>
                                        <p:tgtEl>
                                          <p:spTgt spid="70659"/>
                                        </p:tgtEl>
                                        <p:attrNameLst>
                                          <p:attrName>style.visibility</p:attrName>
                                        </p:attrNameLst>
                                      </p:cBhvr>
                                      <p:to>
                                        <p:strVal val="visible"/>
                                      </p:to>
                                    </p:set>
                                    <p:animScale>
                                      <p:cBhvr>
                                        <p:cTn id="15" dur="1000" decel="50000" fill="hold">
                                          <p:stCondLst>
                                            <p:cond delay="0"/>
                                          </p:stCondLst>
                                        </p:cTn>
                                        <p:tgtEl>
                                          <p:spTgt spid="7065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6" dur="1000" decel="50000" fill="hold">
                                          <p:stCondLst>
                                            <p:cond delay="0"/>
                                          </p:stCondLst>
                                        </p:cTn>
                                        <p:tgtEl>
                                          <p:spTgt spid="70659"/>
                                        </p:tgtEl>
                                        <p:attrNameLst>
                                          <p:attrName>ppt_x</p:attrName>
                                          <p:attrName>ppt_y</p:attrName>
                                        </p:attrNameLst>
                                      </p:cBhvr>
                                    </p:animMotion>
                                    <p:animEffect transition="in" filter="fade">
                                      <p:cBhvr>
                                        <p:cTn id="17" dur="1000"/>
                                        <p:tgtEl>
                                          <p:spTgt spid="7065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0658" grpId="0" autoUpdateAnimBg="0"/>
      <p:bldP spid="70659" grpId="0" autoUpdateAnimBg="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2" descr="MPj04001440000[1]">
            <a:extLst>
              <a:ext uri="{FF2B5EF4-FFF2-40B4-BE49-F238E27FC236}">
                <a16:creationId xmlns:a16="http://schemas.microsoft.com/office/drawing/2014/main" id="{CDE99420-5127-4C3A-8F63-6377235236A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88" y="-2563813"/>
            <a:ext cx="9145588" cy="13714413"/>
          </a:xfrm>
          <a:prstGeom prst="rect">
            <a:avLst/>
          </a:prstGeom>
          <a:noFill/>
          <a:extLst>
            <a:ext uri="{909E8E84-426E-40DD-AFC4-6F175D3DCCD1}">
              <a14:hiddenFill xmlns:a14="http://schemas.microsoft.com/office/drawing/2010/main">
                <a:solidFill>
                  <a:srgbClr val="FFFFFF"/>
                </a:solidFill>
              </a14:hiddenFill>
            </a:ext>
          </a:extLst>
        </p:spPr>
      </p:pic>
      <p:sp>
        <p:nvSpPr>
          <p:cNvPr id="10245" name="Text Box 5">
            <a:extLst>
              <a:ext uri="{FF2B5EF4-FFF2-40B4-BE49-F238E27FC236}">
                <a16:creationId xmlns:a16="http://schemas.microsoft.com/office/drawing/2014/main" id="{0A1ECA5D-7C37-49C5-AB41-A4D9E7F35207}"/>
              </a:ext>
            </a:extLst>
          </p:cNvPr>
          <p:cNvSpPr txBox="1">
            <a:spLocks noChangeArrowheads="1"/>
          </p:cNvSpPr>
          <p:nvPr/>
        </p:nvSpPr>
        <p:spPr bwMode="auto">
          <a:xfrm>
            <a:off x="636588" y="1430338"/>
            <a:ext cx="7754937" cy="5045075"/>
          </a:xfrm>
          <a:prstGeom prst="rect">
            <a:avLst/>
          </a:prstGeom>
          <a:noFill/>
          <a:ln>
            <a:noFill/>
          </a:ln>
          <a:effectLst>
            <a:outerShdw dist="35921" dir="2700000" algn="ctr" rotWithShape="0">
              <a:schemeClr val="tx1"/>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p>
            <a:r>
              <a:rPr lang="en-US" altLang="en-US" sz="6500">
                <a:solidFill>
                  <a:srgbClr val="3333FF"/>
                </a:solidFill>
                <a:latin typeface="Arial Black" panose="020B0A04020102020204" pitchFamily="34" charset="0"/>
              </a:rPr>
              <a:t>Job</a:t>
            </a:r>
          </a:p>
          <a:p>
            <a:r>
              <a:rPr lang="en-US" altLang="en-US" sz="6500">
                <a:solidFill>
                  <a:srgbClr val="3333FF"/>
                </a:solidFill>
                <a:latin typeface="Arial Black" panose="020B0A04020102020204" pitchFamily="34" charset="0"/>
              </a:rPr>
              <a:t>Psalms</a:t>
            </a:r>
          </a:p>
          <a:p>
            <a:r>
              <a:rPr lang="en-US" altLang="en-US" sz="6500">
                <a:solidFill>
                  <a:srgbClr val="3333FF"/>
                </a:solidFill>
                <a:latin typeface="Arial Black" panose="020B0A04020102020204" pitchFamily="34" charset="0"/>
              </a:rPr>
              <a:t>Proverbs</a:t>
            </a:r>
          </a:p>
          <a:p>
            <a:r>
              <a:rPr lang="en-US" altLang="en-US" sz="6500">
                <a:solidFill>
                  <a:srgbClr val="3333FF"/>
                </a:solidFill>
                <a:latin typeface="Arial Black" panose="020B0A04020102020204" pitchFamily="34" charset="0"/>
              </a:rPr>
              <a:t>Ecclesiastes</a:t>
            </a:r>
          </a:p>
          <a:p>
            <a:r>
              <a:rPr lang="en-US" altLang="en-US" sz="6500">
                <a:solidFill>
                  <a:srgbClr val="3333FF"/>
                </a:solidFill>
                <a:latin typeface="Arial Black" panose="020B0A04020102020204" pitchFamily="34" charset="0"/>
              </a:rPr>
              <a:t>Song of Solomon</a:t>
            </a:r>
          </a:p>
        </p:txBody>
      </p:sp>
    </p:spTree>
  </p:cSld>
  <p:clrMapOvr>
    <a:masterClrMapping/>
  </p:clrMapOvr>
  <p:transition spd="slow">
    <p:wipe di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7" presetClass="entr" presetSubtype="8" fill="hold" grpId="0" nodeType="afterEffect">
                                  <p:stCondLst>
                                    <p:cond delay="0"/>
                                  </p:stCondLst>
                                  <p:childTnLst>
                                    <p:set>
                                      <p:cBhvr>
                                        <p:cTn id="6" dur="1" fill="hold">
                                          <p:stCondLst>
                                            <p:cond delay="0"/>
                                          </p:stCondLst>
                                        </p:cTn>
                                        <p:tgtEl>
                                          <p:spTgt spid="10245">
                                            <p:txEl>
                                              <p:pRg st="0" end="0"/>
                                            </p:txEl>
                                          </p:spTgt>
                                        </p:tgtEl>
                                        <p:attrNameLst>
                                          <p:attrName>style.visibility</p:attrName>
                                        </p:attrNameLst>
                                      </p:cBhvr>
                                      <p:to>
                                        <p:strVal val="visible"/>
                                      </p:to>
                                    </p:set>
                                    <p:anim calcmode="lin" valueType="num">
                                      <p:cBhvr>
                                        <p:cTn id="7" dur="2000" fill="hold"/>
                                        <p:tgtEl>
                                          <p:spTgt spid="10245">
                                            <p:txEl>
                                              <p:pRg st="0" end="0"/>
                                            </p:txEl>
                                          </p:spTgt>
                                        </p:tgtEl>
                                        <p:attrNameLst>
                                          <p:attrName>ppt_x</p:attrName>
                                        </p:attrNameLst>
                                      </p:cBhvr>
                                      <p:tavLst>
                                        <p:tav tm="0">
                                          <p:val>
                                            <p:strVal val="#ppt_x-#ppt_w/2"/>
                                          </p:val>
                                        </p:tav>
                                        <p:tav tm="100000">
                                          <p:val>
                                            <p:strVal val="#ppt_x"/>
                                          </p:val>
                                        </p:tav>
                                      </p:tavLst>
                                    </p:anim>
                                    <p:anim calcmode="lin" valueType="num">
                                      <p:cBhvr>
                                        <p:cTn id="8" dur="2000" fill="hold"/>
                                        <p:tgtEl>
                                          <p:spTgt spid="10245">
                                            <p:txEl>
                                              <p:pRg st="0" end="0"/>
                                            </p:txEl>
                                          </p:spTgt>
                                        </p:tgtEl>
                                        <p:attrNameLst>
                                          <p:attrName>ppt_y</p:attrName>
                                        </p:attrNameLst>
                                      </p:cBhvr>
                                      <p:tavLst>
                                        <p:tav tm="0">
                                          <p:val>
                                            <p:strVal val="#ppt_y"/>
                                          </p:val>
                                        </p:tav>
                                        <p:tav tm="100000">
                                          <p:val>
                                            <p:strVal val="#ppt_y"/>
                                          </p:val>
                                        </p:tav>
                                      </p:tavLst>
                                    </p:anim>
                                    <p:anim calcmode="lin" valueType="num">
                                      <p:cBhvr>
                                        <p:cTn id="9" dur="2000" fill="hold"/>
                                        <p:tgtEl>
                                          <p:spTgt spid="10245">
                                            <p:txEl>
                                              <p:pRg st="0" end="0"/>
                                            </p:txEl>
                                          </p:spTgt>
                                        </p:tgtEl>
                                        <p:attrNameLst>
                                          <p:attrName>ppt_w</p:attrName>
                                        </p:attrNameLst>
                                      </p:cBhvr>
                                      <p:tavLst>
                                        <p:tav tm="0">
                                          <p:val>
                                            <p:fltVal val="0"/>
                                          </p:val>
                                        </p:tav>
                                        <p:tav tm="100000">
                                          <p:val>
                                            <p:strVal val="#ppt_w"/>
                                          </p:val>
                                        </p:tav>
                                      </p:tavLst>
                                    </p:anim>
                                    <p:anim calcmode="lin" valueType="num">
                                      <p:cBhvr>
                                        <p:cTn id="10" dur="2000" fill="hold"/>
                                        <p:tgtEl>
                                          <p:spTgt spid="10245">
                                            <p:txEl>
                                              <p:pRg st="0" end="0"/>
                                            </p:txEl>
                                          </p:spTgt>
                                        </p:tgtEl>
                                        <p:attrNameLst>
                                          <p:attrName>ppt_h</p:attrName>
                                        </p:attrNameLst>
                                      </p:cBhvr>
                                      <p:tavLst>
                                        <p:tav tm="0">
                                          <p:val>
                                            <p:strVal val="#ppt_h"/>
                                          </p:val>
                                        </p:tav>
                                        <p:tav tm="100000">
                                          <p:val>
                                            <p:strVal val="#ppt_h"/>
                                          </p:val>
                                        </p:tav>
                                      </p:tavLst>
                                    </p:anim>
                                  </p:childTnLst>
                                </p:cTn>
                              </p:par>
                            </p:childTnLst>
                          </p:cTn>
                        </p:par>
                        <p:par>
                          <p:cTn id="11" fill="hold" nodeType="afterGroup">
                            <p:stCondLst>
                              <p:cond delay="2000"/>
                            </p:stCondLst>
                            <p:childTnLst>
                              <p:par>
                                <p:cTn id="12" presetID="17" presetClass="entr" presetSubtype="8" fill="hold" grpId="0" nodeType="afterEffect">
                                  <p:stCondLst>
                                    <p:cond delay="0"/>
                                  </p:stCondLst>
                                  <p:childTnLst>
                                    <p:set>
                                      <p:cBhvr>
                                        <p:cTn id="13" dur="1" fill="hold">
                                          <p:stCondLst>
                                            <p:cond delay="0"/>
                                          </p:stCondLst>
                                        </p:cTn>
                                        <p:tgtEl>
                                          <p:spTgt spid="10245">
                                            <p:txEl>
                                              <p:pRg st="1" end="1"/>
                                            </p:txEl>
                                          </p:spTgt>
                                        </p:tgtEl>
                                        <p:attrNameLst>
                                          <p:attrName>style.visibility</p:attrName>
                                        </p:attrNameLst>
                                      </p:cBhvr>
                                      <p:to>
                                        <p:strVal val="visible"/>
                                      </p:to>
                                    </p:set>
                                    <p:anim calcmode="lin" valueType="num">
                                      <p:cBhvr>
                                        <p:cTn id="14" dur="2000" fill="hold"/>
                                        <p:tgtEl>
                                          <p:spTgt spid="10245">
                                            <p:txEl>
                                              <p:pRg st="1" end="1"/>
                                            </p:txEl>
                                          </p:spTgt>
                                        </p:tgtEl>
                                        <p:attrNameLst>
                                          <p:attrName>ppt_x</p:attrName>
                                        </p:attrNameLst>
                                      </p:cBhvr>
                                      <p:tavLst>
                                        <p:tav tm="0">
                                          <p:val>
                                            <p:strVal val="#ppt_x-#ppt_w/2"/>
                                          </p:val>
                                        </p:tav>
                                        <p:tav tm="100000">
                                          <p:val>
                                            <p:strVal val="#ppt_x"/>
                                          </p:val>
                                        </p:tav>
                                      </p:tavLst>
                                    </p:anim>
                                    <p:anim calcmode="lin" valueType="num">
                                      <p:cBhvr>
                                        <p:cTn id="15" dur="2000" fill="hold"/>
                                        <p:tgtEl>
                                          <p:spTgt spid="10245">
                                            <p:txEl>
                                              <p:pRg st="1" end="1"/>
                                            </p:txEl>
                                          </p:spTgt>
                                        </p:tgtEl>
                                        <p:attrNameLst>
                                          <p:attrName>ppt_y</p:attrName>
                                        </p:attrNameLst>
                                      </p:cBhvr>
                                      <p:tavLst>
                                        <p:tav tm="0">
                                          <p:val>
                                            <p:strVal val="#ppt_y"/>
                                          </p:val>
                                        </p:tav>
                                        <p:tav tm="100000">
                                          <p:val>
                                            <p:strVal val="#ppt_y"/>
                                          </p:val>
                                        </p:tav>
                                      </p:tavLst>
                                    </p:anim>
                                    <p:anim calcmode="lin" valueType="num">
                                      <p:cBhvr>
                                        <p:cTn id="16" dur="2000" fill="hold"/>
                                        <p:tgtEl>
                                          <p:spTgt spid="10245">
                                            <p:txEl>
                                              <p:pRg st="1" end="1"/>
                                            </p:txEl>
                                          </p:spTgt>
                                        </p:tgtEl>
                                        <p:attrNameLst>
                                          <p:attrName>ppt_w</p:attrName>
                                        </p:attrNameLst>
                                      </p:cBhvr>
                                      <p:tavLst>
                                        <p:tav tm="0">
                                          <p:val>
                                            <p:fltVal val="0"/>
                                          </p:val>
                                        </p:tav>
                                        <p:tav tm="100000">
                                          <p:val>
                                            <p:strVal val="#ppt_w"/>
                                          </p:val>
                                        </p:tav>
                                      </p:tavLst>
                                    </p:anim>
                                    <p:anim calcmode="lin" valueType="num">
                                      <p:cBhvr>
                                        <p:cTn id="17" dur="2000" fill="hold"/>
                                        <p:tgtEl>
                                          <p:spTgt spid="10245">
                                            <p:txEl>
                                              <p:pRg st="1" end="1"/>
                                            </p:txEl>
                                          </p:spTgt>
                                        </p:tgtEl>
                                        <p:attrNameLst>
                                          <p:attrName>ppt_h</p:attrName>
                                        </p:attrNameLst>
                                      </p:cBhvr>
                                      <p:tavLst>
                                        <p:tav tm="0">
                                          <p:val>
                                            <p:strVal val="#ppt_h"/>
                                          </p:val>
                                        </p:tav>
                                        <p:tav tm="100000">
                                          <p:val>
                                            <p:strVal val="#ppt_h"/>
                                          </p:val>
                                        </p:tav>
                                      </p:tavLst>
                                    </p:anim>
                                  </p:childTnLst>
                                </p:cTn>
                              </p:par>
                            </p:childTnLst>
                          </p:cTn>
                        </p:par>
                        <p:par>
                          <p:cTn id="18" fill="hold" nodeType="afterGroup">
                            <p:stCondLst>
                              <p:cond delay="4000"/>
                            </p:stCondLst>
                            <p:childTnLst>
                              <p:par>
                                <p:cTn id="19" presetID="17" presetClass="entr" presetSubtype="8" fill="hold" grpId="0" nodeType="afterEffect">
                                  <p:stCondLst>
                                    <p:cond delay="0"/>
                                  </p:stCondLst>
                                  <p:childTnLst>
                                    <p:set>
                                      <p:cBhvr>
                                        <p:cTn id="20" dur="1" fill="hold">
                                          <p:stCondLst>
                                            <p:cond delay="0"/>
                                          </p:stCondLst>
                                        </p:cTn>
                                        <p:tgtEl>
                                          <p:spTgt spid="10245">
                                            <p:txEl>
                                              <p:pRg st="2" end="2"/>
                                            </p:txEl>
                                          </p:spTgt>
                                        </p:tgtEl>
                                        <p:attrNameLst>
                                          <p:attrName>style.visibility</p:attrName>
                                        </p:attrNameLst>
                                      </p:cBhvr>
                                      <p:to>
                                        <p:strVal val="visible"/>
                                      </p:to>
                                    </p:set>
                                    <p:anim calcmode="lin" valueType="num">
                                      <p:cBhvr>
                                        <p:cTn id="21" dur="2000" fill="hold"/>
                                        <p:tgtEl>
                                          <p:spTgt spid="10245">
                                            <p:txEl>
                                              <p:pRg st="2" end="2"/>
                                            </p:txEl>
                                          </p:spTgt>
                                        </p:tgtEl>
                                        <p:attrNameLst>
                                          <p:attrName>ppt_x</p:attrName>
                                        </p:attrNameLst>
                                      </p:cBhvr>
                                      <p:tavLst>
                                        <p:tav tm="0">
                                          <p:val>
                                            <p:strVal val="#ppt_x-#ppt_w/2"/>
                                          </p:val>
                                        </p:tav>
                                        <p:tav tm="100000">
                                          <p:val>
                                            <p:strVal val="#ppt_x"/>
                                          </p:val>
                                        </p:tav>
                                      </p:tavLst>
                                    </p:anim>
                                    <p:anim calcmode="lin" valueType="num">
                                      <p:cBhvr>
                                        <p:cTn id="22" dur="2000" fill="hold"/>
                                        <p:tgtEl>
                                          <p:spTgt spid="10245">
                                            <p:txEl>
                                              <p:pRg st="2" end="2"/>
                                            </p:txEl>
                                          </p:spTgt>
                                        </p:tgtEl>
                                        <p:attrNameLst>
                                          <p:attrName>ppt_y</p:attrName>
                                        </p:attrNameLst>
                                      </p:cBhvr>
                                      <p:tavLst>
                                        <p:tav tm="0">
                                          <p:val>
                                            <p:strVal val="#ppt_y"/>
                                          </p:val>
                                        </p:tav>
                                        <p:tav tm="100000">
                                          <p:val>
                                            <p:strVal val="#ppt_y"/>
                                          </p:val>
                                        </p:tav>
                                      </p:tavLst>
                                    </p:anim>
                                    <p:anim calcmode="lin" valueType="num">
                                      <p:cBhvr>
                                        <p:cTn id="23" dur="2000" fill="hold"/>
                                        <p:tgtEl>
                                          <p:spTgt spid="10245">
                                            <p:txEl>
                                              <p:pRg st="2" end="2"/>
                                            </p:txEl>
                                          </p:spTgt>
                                        </p:tgtEl>
                                        <p:attrNameLst>
                                          <p:attrName>ppt_w</p:attrName>
                                        </p:attrNameLst>
                                      </p:cBhvr>
                                      <p:tavLst>
                                        <p:tav tm="0">
                                          <p:val>
                                            <p:fltVal val="0"/>
                                          </p:val>
                                        </p:tav>
                                        <p:tav tm="100000">
                                          <p:val>
                                            <p:strVal val="#ppt_w"/>
                                          </p:val>
                                        </p:tav>
                                      </p:tavLst>
                                    </p:anim>
                                    <p:anim calcmode="lin" valueType="num">
                                      <p:cBhvr>
                                        <p:cTn id="24" dur="2000" fill="hold"/>
                                        <p:tgtEl>
                                          <p:spTgt spid="10245">
                                            <p:txEl>
                                              <p:pRg st="2" end="2"/>
                                            </p:txEl>
                                          </p:spTgt>
                                        </p:tgtEl>
                                        <p:attrNameLst>
                                          <p:attrName>ppt_h</p:attrName>
                                        </p:attrNameLst>
                                      </p:cBhvr>
                                      <p:tavLst>
                                        <p:tav tm="0">
                                          <p:val>
                                            <p:strVal val="#ppt_h"/>
                                          </p:val>
                                        </p:tav>
                                        <p:tav tm="100000">
                                          <p:val>
                                            <p:strVal val="#ppt_h"/>
                                          </p:val>
                                        </p:tav>
                                      </p:tavLst>
                                    </p:anim>
                                  </p:childTnLst>
                                </p:cTn>
                              </p:par>
                            </p:childTnLst>
                          </p:cTn>
                        </p:par>
                        <p:par>
                          <p:cTn id="25" fill="hold" nodeType="afterGroup">
                            <p:stCondLst>
                              <p:cond delay="6000"/>
                            </p:stCondLst>
                            <p:childTnLst>
                              <p:par>
                                <p:cTn id="26" presetID="17" presetClass="entr" presetSubtype="8" fill="hold" grpId="0" nodeType="afterEffect">
                                  <p:stCondLst>
                                    <p:cond delay="0"/>
                                  </p:stCondLst>
                                  <p:childTnLst>
                                    <p:set>
                                      <p:cBhvr>
                                        <p:cTn id="27" dur="1" fill="hold">
                                          <p:stCondLst>
                                            <p:cond delay="0"/>
                                          </p:stCondLst>
                                        </p:cTn>
                                        <p:tgtEl>
                                          <p:spTgt spid="10245">
                                            <p:txEl>
                                              <p:pRg st="3" end="3"/>
                                            </p:txEl>
                                          </p:spTgt>
                                        </p:tgtEl>
                                        <p:attrNameLst>
                                          <p:attrName>style.visibility</p:attrName>
                                        </p:attrNameLst>
                                      </p:cBhvr>
                                      <p:to>
                                        <p:strVal val="visible"/>
                                      </p:to>
                                    </p:set>
                                    <p:anim calcmode="lin" valueType="num">
                                      <p:cBhvr>
                                        <p:cTn id="28" dur="2000" fill="hold"/>
                                        <p:tgtEl>
                                          <p:spTgt spid="10245">
                                            <p:txEl>
                                              <p:pRg st="3" end="3"/>
                                            </p:txEl>
                                          </p:spTgt>
                                        </p:tgtEl>
                                        <p:attrNameLst>
                                          <p:attrName>ppt_x</p:attrName>
                                        </p:attrNameLst>
                                      </p:cBhvr>
                                      <p:tavLst>
                                        <p:tav tm="0">
                                          <p:val>
                                            <p:strVal val="#ppt_x-#ppt_w/2"/>
                                          </p:val>
                                        </p:tav>
                                        <p:tav tm="100000">
                                          <p:val>
                                            <p:strVal val="#ppt_x"/>
                                          </p:val>
                                        </p:tav>
                                      </p:tavLst>
                                    </p:anim>
                                    <p:anim calcmode="lin" valueType="num">
                                      <p:cBhvr>
                                        <p:cTn id="29" dur="2000" fill="hold"/>
                                        <p:tgtEl>
                                          <p:spTgt spid="10245">
                                            <p:txEl>
                                              <p:pRg st="3" end="3"/>
                                            </p:txEl>
                                          </p:spTgt>
                                        </p:tgtEl>
                                        <p:attrNameLst>
                                          <p:attrName>ppt_y</p:attrName>
                                        </p:attrNameLst>
                                      </p:cBhvr>
                                      <p:tavLst>
                                        <p:tav tm="0">
                                          <p:val>
                                            <p:strVal val="#ppt_y"/>
                                          </p:val>
                                        </p:tav>
                                        <p:tav tm="100000">
                                          <p:val>
                                            <p:strVal val="#ppt_y"/>
                                          </p:val>
                                        </p:tav>
                                      </p:tavLst>
                                    </p:anim>
                                    <p:anim calcmode="lin" valueType="num">
                                      <p:cBhvr>
                                        <p:cTn id="30" dur="2000" fill="hold"/>
                                        <p:tgtEl>
                                          <p:spTgt spid="10245">
                                            <p:txEl>
                                              <p:pRg st="3" end="3"/>
                                            </p:txEl>
                                          </p:spTgt>
                                        </p:tgtEl>
                                        <p:attrNameLst>
                                          <p:attrName>ppt_w</p:attrName>
                                        </p:attrNameLst>
                                      </p:cBhvr>
                                      <p:tavLst>
                                        <p:tav tm="0">
                                          <p:val>
                                            <p:fltVal val="0"/>
                                          </p:val>
                                        </p:tav>
                                        <p:tav tm="100000">
                                          <p:val>
                                            <p:strVal val="#ppt_w"/>
                                          </p:val>
                                        </p:tav>
                                      </p:tavLst>
                                    </p:anim>
                                    <p:anim calcmode="lin" valueType="num">
                                      <p:cBhvr>
                                        <p:cTn id="31" dur="2000" fill="hold"/>
                                        <p:tgtEl>
                                          <p:spTgt spid="10245">
                                            <p:txEl>
                                              <p:pRg st="3" end="3"/>
                                            </p:txEl>
                                          </p:spTgt>
                                        </p:tgtEl>
                                        <p:attrNameLst>
                                          <p:attrName>ppt_h</p:attrName>
                                        </p:attrNameLst>
                                      </p:cBhvr>
                                      <p:tavLst>
                                        <p:tav tm="0">
                                          <p:val>
                                            <p:strVal val="#ppt_h"/>
                                          </p:val>
                                        </p:tav>
                                        <p:tav tm="100000">
                                          <p:val>
                                            <p:strVal val="#ppt_h"/>
                                          </p:val>
                                        </p:tav>
                                      </p:tavLst>
                                    </p:anim>
                                  </p:childTnLst>
                                </p:cTn>
                              </p:par>
                            </p:childTnLst>
                          </p:cTn>
                        </p:par>
                        <p:par>
                          <p:cTn id="32" fill="hold" nodeType="afterGroup">
                            <p:stCondLst>
                              <p:cond delay="8000"/>
                            </p:stCondLst>
                            <p:childTnLst>
                              <p:par>
                                <p:cTn id="33" presetID="17" presetClass="entr" presetSubtype="8" fill="hold" grpId="0" nodeType="afterEffect">
                                  <p:stCondLst>
                                    <p:cond delay="0"/>
                                  </p:stCondLst>
                                  <p:childTnLst>
                                    <p:set>
                                      <p:cBhvr>
                                        <p:cTn id="34" dur="1" fill="hold">
                                          <p:stCondLst>
                                            <p:cond delay="0"/>
                                          </p:stCondLst>
                                        </p:cTn>
                                        <p:tgtEl>
                                          <p:spTgt spid="10245">
                                            <p:txEl>
                                              <p:pRg st="4" end="4"/>
                                            </p:txEl>
                                          </p:spTgt>
                                        </p:tgtEl>
                                        <p:attrNameLst>
                                          <p:attrName>style.visibility</p:attrName>
                                        </p:attrNameLst>
                                      </p:cBhvr>
                                      <p:to>
                                        <p:strVal val="visible"/>
                                      </p:to>
                                    </p:set>
                                    <p:anim calcmode="lin" valueType="num">
                                      <p:cBhvr>
                                        <p:cTn id="35" dur="2000" fill="hold"/>
                                        <p:tgtEl>
                                          <p:spTgt spid="10245">
                                            <p:txEl>
                                              <p:pRg st="4" end="4"/>
                                            </p:txEl>
                                          </p:spTgt>
                                        </p:tgtEl>
                                        <p:attrNameLst>
                                          <p:attrName>ppt_x</p:attrName>
                                        </p:attrNameLst>
                                      </p:cBhvr>
                                      <p:tavLst>
                                        <p:tav tm="0">
                                          <p:val>
                                            <p:strVal val="#ppt_x-#ppt_w/2"/>
                                          </p:val>
                                        </p:tav>
                                        <p:tav tm="100000">
                                          <p:val>
                                            <p:strVal val="#ppt_x"/>
                                          </p:val>
                                        </p:tav>
                                      </p:tavLst>
                                    </p:anim>
                                    <p:anim calcmode="lin" valueType="num">
                                      <p:cBhvr>
                                        <p:cTn id="36" dur="2000" fill="hold"/>
                                        <p:tgtEl>
                                          <p:spTgt spid="10245">
                                            <p:txEl>
                                              <p:pRg st="4" end="4"/>
                                            </p:txEl>
                                          </p:spTgt>
                                        </p:tgtEl>
                                        <p:attrNameLst>
                                          <p:attrName>ppt_y</p:attrName>
                                        </p:attrNameLst>
                                      </p:cBhvr>
                                      <p:tavLst>
                                        <p:tav tm="0">
                                          <p:val>
                                            <p:strVal val="#ppt_y"/>
                                          </p:val>
                                        </p:tav>
                                        <p:tav tm="100000">
                                          <p:val>
                                            <p:strVal val="#ppt_y"/>
                                          </p:val>
                                        </p:tav>
                                      </p:tavLst>
                                    </p:anim>
                                    <p:anim calcmode="lin" valueType="num">
                                      <p:cBhvr>
                                        <p:cTn id="37" dur="2000" fill="hold"/>
                                        <p:tgtEl>
                                          <p:spTgt spid="10245">
                                            <p:txEl>
                                              <p:pRg st="4" end="4"/>
                                            </p:txEl>
                                          </p:spTgt>
                                        </p:tgtEl>
                                        <p:attrNameLst>
                                          <p:attrName>ppt_w</p:attrName>
                                        </p:attrNameLst>
                                      </p:cBhvr>
                                      <p:tavLst>
                                        <p:tav tm="0">
                                          <p:val>
                                            <p:fltVal val="0"/>
                                          </p:val>
                                        </p:tav>
                                        <p:tav tm="100000">
                                          <p:val>
                                            <p:strVal val="#ppt_w"/>
                                          </p:val>
                                        </p:tav>
                                      </p:tavLst>
                                    </p:anim>
                                    <p:anim calcmode="lin" valueType="num">
                                      <p:cBhvr>
                                        <p:cTn id="38" dur="2000" fill="hold"/>
                                        <p:tgtEl>
                                          <p:spTgt spid="10245">
                                            <p:txEl>
                                              <p:pRg st="4" end="4"/>
                                            </p:txEl>
                                          </p:spTgt>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5" grpId="0" build="p" advAuto="0"/>
    </p:bldLst>
  </p:timing>
</p:sld>
</file>

<file path=ppt/slides/slide30.xml><?xml version="1.0" encoding="utf-8"?>
<p:sld xmlns:a="http://schemas.openxmlformats.org/drawingml/2006/main" xmlns:r="http://schemas.openxmlformats.org/officeDocument/2006/relationships" xmlns:p="http://schemas.openxmlformats.org/presentationml/2006/main">
  <p:cSld>
    <p:bg>
      <p:bgPr>
        <a:gradFill rotWithShape="0">
          <a:gsLst>
            <a:gs pos="0">
              <a:srgbClr val="66FF99"/>
            </a:gs>
            <a:gs pos="100000">
              <a:srgbClr val="FF9966"/>
            </a:gs>
          </a:gsLst>
          <a:lin ang="2700000" scaled="1"/>
        </a:gradFill>
        <a:effectLst/>
      </p:bgPr>
    </p:bg>
    <p:spTree>
      <p:nvGrpSpPr>
        <p:cNvPr id="1" name=""/>
        <p:cNvGrpSpPr/>
        <p:nvPr/>
      </p:nvGrpSpPr>
      <p:grpSpPr>
        <a:xfrm>
          <a:off x="0" y="0"/>
          <a:ext cx="0" cy="0"/>
          <a:chOff x="0" y="0"/>
          <a:chExt cx="0" cy="0"/>
        </a:xfrm>
      </p:grpSpPr>
      <p:sp>
        <p:nvSpPr>
          <p:cNvPr id="72706" name="Text Box 2">
            <a:extLst>
              <a:ext uri="{FF2B5EF4-FFF2-40B4-BE49-F238E27FC236}">
                <a16:creationId xmlns:a16="http://schemas.microsoft.com/office/drawing/2014/main" id="{29F5128A-3239-46B0-926B-76F1B95A1B68}"/>
              </a:ext>
            </a:extLst>
          </p:cNvPr>
          <p:cNvSpPr txBox="1">
            <a:spLocks noChangeArrowheads="1"/>
          </p:cNvSpPr>
          <p:nvPr/>
        </p:nvSpPr>
        <p:spPr bwMode="auto">
          <a:xfrm>
            <a:off x="0" y="182563"/>
            <a:ext cx="9144000" cy="823912"/>
          </a:xfrm>
          <a:prstGeom prst="rect">
            <a:avLst/>
          </a:prstGeom>
          <a:noFill/>
          <a:ln>
            <a:noFill/>
          </a:ln>
          <a:effectLst>
            <a:outerShdw dist="35921" dir="2700000" algn="ctr" rotWithShape="0">
              <a:schemeClr val="accent1"/>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lgn="ctr"/>
            <a:r>
              <a:rPr lang="en-US" altLang="en-US" sz="4800" b="1" i="1">
                <a:solidFill>
                  <a:srgbClr val="000066"/>
                </a:solidFill>
                <a:latin typeface="Tahoma" panose="020B0604030504040204" pitchFamily="34" charset="0"/>
              </a:rPr>
              <a:t>Psalm 73:16-17</a:t>
            </a:r>
          </a:p>
        </p:txBody>
      </p:sp>
      <p:sp>
        <p:nvSpPr>
          <p:cNvPr id="72707" name="Text Box 3">
            <a:extLst>
              <a:ext uri="{FF2B5EF4-FFF2-40B4-BE49-F238E27FC236}">
                <a16:creationId xmlns:a16="http://schemas.microsoft.com/office/drawing/2014/main" id="{94EA6D61-D4B9-48F5-9F4D-EE8EA1B12D9B}"/>
              </a:ext>
            </a:extLst>
          </p:cNvPr>
          <p:cNvSpPr txBox="1">
            <a:spLocks noChangeArrowheads="1"/>
          </p:cNvSpPr>
          <p:nvPr/>
        </p:nvSpPr>
        <p:spPr bwMode="auto">
          <a:xfrm>
            <a:off x="328613" y="1387475"/>
            <a:ext cx="8501062" cy="4203700"/>
          </a:xfrm>
          <a:prstGeom prst="rect">
            <a:avLst/>
          </a:prstGeom>
          <a:noFill/>
          <a:ln>
            <a:noFill/>
          </a:ln>
          <a:effectLst>
            <a:outerShdw dist="17961" dir="2700000" algn="ctr" rotWithShape="0">
              <a:schemeClr val="bg1"/>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lgn="ctr"/>
            <a:r>
              <a:rPr lang="en-US" altLang="en-US" sz="5400"/>
              <a:t>When I thought to know this, it was too painful for me; Until I went into the sanctuary of God; then understood I their end. </a:t>
            </a:r>
          </a:p>
        </p:txBody>
      </p:sp>
    </p:spTree>
  </p:cSld>
  <p:clrMapOvr>
    <a:masterClrMapping/>
  </p:clrMapOvr>
  <p:transition spd="slow">
    <p:wipe di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72706"/>
                                        </p:tgtEl>
                                        <p:attrNameLst>
                                          <p:attrName>style.visibility</p:attrName>
                                        </p:attrNameLst>
                                      </p:cBhvr>
                                      <p:to>
                                        <p:strVal val="visible"/>
                                      </p:to>
                                    </p:set>
                                    <p:anim calcmode="lin" valueType="num">
                                      <p:cBhvr>
                                        <p:cTn id="7" dur="500" fill="hold"/>
                                        <p:tgtEl>
                                          <p:spTgt spid="72706"/>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72706"/>
                                        </p:tgtEl>
                                        <p:attrNameLst>
                                          <p:attrName>ppt_y</p:attrName>
                                        </p:attrNameLst>
                                      </p:cBhvr>
                                      <p:tavLst>
                                        <p:tav tm="0">
                                          <p:val>
                                            <p:strVal val="#ppt_y"/>
                                          </p:val>
                                        </p:tav>
                                        <p:tav tm="100000">
                                          <p:val>
                                            <p:strVal val="#ppt_y"/>
                                          </p:val>
                                        </p:tav>
                                      </p:tavLst>
                                    </p:anim>
                                    <p:anim calcmode="lin" valueType="num">
                                      <p:cBhvr>
                                        <p:cTn id="9" dur="500" fill="hold"/>
                                        <p:tgtEl>
                                          <p:spTgt spid="72706"/>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72706"/>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72706"/>
                                        </p:tgtEl>
                                      </p:cBhvr>
                                    </p:animEffect>
                                  </p:childTnLst>
                                </p:cTn>
                              </p:par>
                            </p:childTnLst>
                          </p:cTn>
                        </p:par>
                        <p:par>
                          <p:cTn id="12" fill="hold" nodeType="afterGroup">
                            <p:stCondLst>
                              <p:cond delay="1100"/>
                            </p:stCondLst>
                            <p:childTnLst>
                              <p:par>
                                <p:cTn id="13" presetID="52" presetClass="entr" presetSubtype="0" fill="hold" grpId="0" nodeType="afterEffect">
                                  <p:stCondLst>
                                    <p:cond delay="0"/>
                                  </p:stCondLst>
                                  <p:childTnLst>
                                    <p:set>
                                      <p:cBhvr>
                                        <p:cTn id="14" dur="1" fill="hold">
                                          <p:stCondLst>
                                            <p:cond delay="0"/>
                                          </p:stCondLst>
                                        </p:cTn>
                                        <p:tgtEl>
                                          <p:spTgt spid="72707"/>
                                        </p:tgtEl>
                                        <p:attrNameLst>
                                          <p:attrName>style.visibility</p:attrName>
                                        </p:attrNameLst>
                                      </p:cBhvr>
                                      <p:to>
                                        <p:strVal val="visible"/>
                                      </p:to>
                                    </p:set>
                                    <p:animScale>
                                      <p:cBhvr>
                                        <p:cTn id="15" dur="1000" decel="50000" fill="hold">
                                          <p:stCondLst>
                                            <p:cond delay="0"/>
                                          </p:stCondLst>
                                        </p:cTn>
                                        <p:tgtEl>
                                          <p:spTgt spid="7270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6" dur="1000" decel="50000" fill="hold">
                                          <p:stCondLst>
                                            <p:cond delay="0"/>
                                          </p:stCondLst>
                                        </p:cTn>
                                        <p:tgtEl>
                                          <p:spTgt spid="72707"/>
                                        </p:tgtEl>
                                        <p:attrNameLst>
                                          <p:attrName>ppt_x</p:attrName>
                                          <p:attrName>ppt_y</p:attrName>
                                        </p:attrNameLst>
                                      </p:cBhvr>
                                    </p:animMotion>
                                    <p:animEffect transition="in" filter="fade">
                                      <p:cBhvr>
                                        <p:cTn id="17" dur="1000"/>
                                        <p:tgtEl>
                                          <p:spTgt spid="7270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2706" grpId="0" autoUpdateAnimBg="0"/>
      <p:bldP spid="72707" grpId="0" autoUpdateAnimBg="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4994" name="Picture 2" descr="j0227568">
            <a:extLst>
              <a:ext uri="{FF2B5EF4-FFF2-40B4-BE49-F238E27FC236}">
                <a16:creationId xmlns:a16="http://schemas.microsoft.com/office/drawing/2014/main" id="{977CF6BE-4200-40A1-9D60-358824AC141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6864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4995" name="Text Box 3">
            <a:extLst>
              <a:ext uri="{FF2B5EF4-FFF2-40B4-BE49-F238E27FC236}">
                <a16:creationId xmlns:a16="http://schemas.microsoft.com/office/drawing/2014/main" id="{BE73AD2F-E9D7-4A7B-939D-14A84196EF30}"/>
              </a:ext>
            </a:extLst>
          </p:cNvPr>
          <p:cNvSpPr txBox="1">
            <a:spLocks noChangeArrowheads="1"/>
          </p:cNvSpPr>
          <p:nvPr/>
        </p:nvSpPr>
        <p:spPr bwMode="auto">
          <a:xfrm>
            <a:off x="422275" y="247650"/>
            <a:ext cx="8353425" cy="1612900"/>
          </a:xfrm>
          <a:prstGeom prst="rect">
            <a:avLst/>
          </a:prstGeom>
          <a:noFill/>
          <a:ln>
            <a:noFill/>
          </a:ln>
          <a:effectLst>
            <a:outerShdw dist="53882" dir="2700000" algn="ctr" rotWithShape="0">
              <a:schemeClr val="tx1"/>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sz="8000">
                <a:solidFill>
                  <a:srgbClr val="FFFFFF"/>
                </a:solidFill>
                <a:latin typeface="Franklin Gothic Heavy" panose="020B0903020102020204" pitchFamily="34" charset="0"/>
              </a:rPr>
              <a:t>Proverbs</a:t>
            </a:r>
            <a:endParaRPr lang="en-US" altLang="en-US" sz="3600"/>
          </a:p>
        </p:txBody>
      </p:sp>
      <p:sp>
        <p:nvSpPr>
          <p:cNvPr id="84996" name="Text Box 4">
            <a:extLst>
              <a:ext uri="{FF2B5EF4-FFF2-40B4-BE49-F238E27FC236}">
                <a16:creationId xmlns:a16="http://schemas.microsoft.com/office/drawing/2014/main" id="{8E71CD37-65F4-4238-9A81-C41DCC9B0575}"/>
              </a:ext>
            </a:extLst>
          </p:cNvPr>
          <p:cNvSpPr txBox="1">
            <a:spLocks noChangeArrowheads="1"/>
          </p:cNvSpPr>
          <p:nvPr/>
        </p:nvSpPr>
        <p:spPr bwMode="auto">
          <a:xfrm>
            <a:off x="349250" y="2982913"/>
            <a:ext cx="8324850" cy="1677987"/>
          </a:xfrm>
          <a:prstGeom prst="rect">
            <a:avLst/>
          </a:prstGeom>
          <a:noFill/>
          <a:ln>
            <a:noFill/>
          </a:ln>
          <a:effectLst>
            <a:outerShdw dist="53882" dir="2700000" algn="ctr" rotWithShape="0">
              <a:schemeClr val="tx1"/>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r">
              <a:lnSpc>
                <a:spcPct val="70000"/>
              </a:lnSpc>
            </a:pPr>
            <a:r>
              <a:rPr lang="en-US" altLang="en-US" sz="15600">
                <a:solidFill>
                  <a:srgbClr val="FFFFFF"/>
                </a:solidFill>
                <a:latin typeface="Franklin Gothic Heavy" panose="020B0903020102020204" pitchFamily="34" charset="0"/>
              </a:rPr>
              <a:t>Dumb </a:t>
            </a:r>
            <a:r>
              <a:rPr lang="en-US" altLang="en-US" sz="17200">
                <a:solidFill>
                  <a:srgbClr val="FFFFFF"/>
                </a:solidFill>
                <a:latin typeface="Franklin Gothic Heavy" panose="020B0903020102020204" pitchFamily="34" charset="0"/>
              </a:rPr>
              <a:t>&amp;</a:t>
            </a:r>
            <a:r>
              <a:rPr lang="en-US" altLang="en-US" sz="15600">
                <a:solidFill>
                  <a:srgbClr val="FFFFFF"/>
                </a:solidFill>
                <a:latin typeface="Franklin Gothic Heavy" panose="020B0903020102020204" pitchFamily="34" charset="0"/>
              </a:rPr>
              <a:t> Smarter</a:t>
            </a:r>
          </a:p>
          <a:p>
            <a:pPr>
              <a:lnSpc>
                <a:spcPct val="70000"/>
              </a:lnSpc>
            </a:pPr>
            <a:endParaRPr lang="en-US" altLang="en-US" sz="5400"/>
          </a:p>
        </p:txBody>
      </p:sp>
    </p:spTree>
  </p:cSld>
  <p:clrMapOvr>
    <a:masterClrMapping/>
  </p:clrMapOvr>
  <p:transition spd="slow">
    <p:wipe dir="d"/>
  </p:transition>
</p:sld>
</file>

<file path=ppt/slides/slide32.xml><?xml version="1.0" encoding="utf-8"?>
<p:sld xmlns:a="http://schemas.openxmlformats.org/drawingml/2006/main" xmlns:r="http://schemas.openxmlformats.org/officeDocument/2006/relationships" xmlns:p="http://schemas.openxmlformats.org/presentationml/2006/main">
  <p:cSld>
    <p:bg>
      <p:bgPr>
        <a:gradFill rotWithShape="0">
          <a:gsLst>
            <a:gs pos="0">
              <a:srgbClr val="66FF99"/>
            </a:gs>
            <a:gs pos="100000">
              <a:srgbClr val="FF9966"/>
            </a:gs>
          </a:gsLst>
          <a:lin ang="2700000" scaled="1"/>
        </a:gradFill>
        <a:effectLst/>
      </p:bgPr>
    </p:bg>
    <p:spTree>
      <p:nvGrpSpPr>
        <p:cNvPr id="1" name=""/>
        <p:cNvGrpSpPr/>
        <p:nvPr/>
      </p:nvGrpSpPr>
      <p:grpSpPr>
        <a:xfrm>
          <a:off x="0" y="0"/>
          <a:ext cx="0" cy="0"/>
          <a:chOff x="0" y="0"/>
          <a:chExt cx="0" cy="0"/>
        </a:xfrm>
      </p:grpSpPr>
      <p:sp>
        <p:nvSpPr>
          <p:cNvPr id="74754" name="Text Box 2">
            <a:extLst>
              <a:ext uri="{FF2B5EF4-FFF2-40B4-BE49-F238E27FC236}">
                <a16:creationId xmlns:a16="http://schemas.microsoft.com/office/drawing/2014/main" id="{09BA3FFA-6A80-4B73-A336-AABB53EEC0E1}"/>
              </a:ext>
            </a:extLst>
          </p:cNvPr>
          <p:cNvSpPr txBox="1">
            <a:spLocks noChangeArrowheads="1"/>
          </p:cNvSpPr>
          <p:nvPr/>
        </p:nvSpPr>
        <p:spPr bwMode="auto">
          <a:xfrm>
            <a:off x="0" y="182563"/>
            <a:ext cx="9144000" cy="823912"/>
          </a:xfrm>
          <a:prstGeom prst="rect">
            <a:avLst/>
          </a:prstGeom>
          <a:noFill/>
          <a:ln>
            <a:noFill/>
          </a:ln>
          <a:effectLst>
            <a:outerShdw dist="35921" dir="2700000" algn="ctr" rotWithShape="0">
              <a:schemeClr val="accent1"/>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lgn="ctr"/>
            <a:r>
              <a:rPr lang="en-US" altLang="en-US" sz="4800" b="1" i="1">
                <a:solidFill>
                  <a:srgbClr val="000066"/>
                </a:solidFill>
                <a:latin typeface="Tahoma" panose="020B0604030504040204" pitchFamily="34" charset="0"/>
              </a:rPr>
              <a:t>Colossians 2:3</a:t>
            </a:r>
          </a:p>
        </p:txBody>
      </p:sp>
      <p:sp>
        <p:nvSpPr>
          <p:cNvPr id="74755" name="Text Box 3">
            <a:extLst>
              <a:ext uri="{FF2B5EF4-FFF2-40B4-BE49-F238E27FC236}">
                <a16:creationId xmlns:a16="http://schemas.microsoft.com/office/drawing/2014/main" id="{42EFC506-5D2B-4016-8B1F-3E47666FDBA1}"/>
              </a:ext>
            </a:extLst>
          </p:cNvPr>
          <p:cNvSpPr txBox="1">
            <a:spLocks noChangeArrowheads="1"/>
          </p:cNvSpPr>
          <p:nvPr/>
        </p:nvSpPr>
        <p:spPr bwMode="auto">
          <a:xfrm>
            <a:off x="328613" y="1387475"/>
            <a:ext cx="8501062" cy="4968875"/>
          </a:xfrm>
          <a:prstGeom prst="rect">
            <a:avLst/>
          </a:prstGeom>
          <a:noFill/>
          <a:ln>
            <a:noFill/>
          </a:ln>
          <a:effectLst>
            <a:outerShdw dist="17961" dir="2700000" algn="ctr" rotWithShape="0">
              <a:schemeClr val="bg1"/>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lgn="ctr"/>
            <a:r>
              <a:rPr lang="en-US" altLang="en-US" sz="8000"/>
              <a:t>In whom are hid all the treasures of wisdom and knowledge. </a:t>
            </a:r>
          </a:p>
        </p:txBody>
      </p:sp>
    </p:spTree>
  </p:cSld>
  <p:clrMapOvr>
    <a:masterClrMapping/>
  </p:clrMapOvr>
  <p:transition spd="slow">
    <p:wipe di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74754"/>
                                        </p:tgtEl>
                                        <p:attrNameLst>
                                          <p:attrName>style.visibility</p:attrName>
                                        </p:attrNameLst>
                                      </p:cBhvr>
                                      <p:to>
                                        <p:strVal val="visible"/>
                                      </p:to>
                                    </p:set>
                                    <p:anim calcmode="lin" valueType="num">
                                      <p:cBhvr>
                                        <p:cTn id="7" dur="500" fill="hold"/>
                                        <p:tgtEl>
                                          <p:spTgt spid="74754"/>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74754"/>
                                        </p:tgtEl>
                                        <p:attrNameLst>
                                          <p:attrName>ppt_y</p:attrName>
                                        </p:attrNameLst>
                                      </p:cBhvr>
                                      <p:tavLst>
                                        <p:tav tm="0">
                                          <p:val>
                                            <p:strVal val="#ppt_y"/>
                                          </p:val>
                                        </p:tav>
                                        <p:tav tm="100000">
                                          <p:val>
                                            <p:strVal val="#ppt_y"/>
                                          </p:val>
                                        </p:tav>
                                      </p:tavLst>
                                    </p:anim>
                                    <p:anim calcmode="lin" valueType="num">
                                      <p:cBhvr>
                                        <p:cTn id="9" dur="500" fill="hold"/>
                                        <p:tgtEl>
                                          <p:spTgt spid="74754"/>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74754"/>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74754"/>
                                        </p:tgtEl>
                                      </p:cBhvr>
                                    </p:animEffect>
                                  </p:childTnLst>
                                </p:cTn>
                              </p:par>
                            </p:childTnLst>
                          </p:cTn>
                        </p:par>
                        <p:par>
                          <p:cTn id="12" fill="hold" nodeType="afterGroup">
                            <p:stCondLst>
                              <p:cond delay="1100"/>
                            </p:stCondLst>
                            <p:childTnLst>
                              <p:par>
                                <p:cTn id="13" presetID="52" presetClass="entr" presetSubtype="0" fill="hold" grpId="0" nodeType="afterEffect">
                                  <p:stCondLst>
                                    <p:cond delay="0"/>
                                  </p:stCondLst>
                                  <p:childTnLst>
                                    <p:set>
                                      <p:cBhvr>
                                        <p:cTn id="14" dur="1" fill="hold">
                                          <p:stCondLst>
                                            <p:cond delay="0"/>
                                          </p:stCondLst>
                                        </p:cTn>
                                        <p:tgtEl>
                                          <p:spTgt spid="74755"/>
                                        </p:tgtEl>
                                        <p:attrNameLst>
                                          <p:attrName>style.visibility</p:attrName>
                                        </p:attrNameLst>
                                      </p:cBhvr>
                                      <p:to>
                                        <p:strVal val="visible"/>
                                      </p:to>
                                    </p:set>
                                    <p:animScale>
                                      <p:cBhvr>
                                        <p:cTn id="15" dur="1000" decel="50000" fill="hold">
                                          <p:stCondLst>
                                            <p:cond delay="0"/>
                                          </p:stCondLst>
                                        </p:cTn>
                                        <p:tgtEl>
                                          <p:spTgt spid="7475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6" dur="1000" decel="50000" fill="hold">
                                          <p:stCondLst>
                                            <p:cond delay="0"/>
                                          </p:stCondLst>
                                        </p:cTn>
                                        <p:tgtEl>
                                          <p:spTgt spid="74755"/>
                                        </p:tgtEl>
                                        <p:attrNameLst>
                                          <p:attrName>ppt_x</p:attrName>
                                          <p:attrName>ppt_y</p:attrName>
                                        </p:attrNameLst>
                                      </p:cBhvr>
                                    </p:animMotion>
                                    <p:animEffect transition="in" filter="fade">
                                      <p:cBhvr>
                                        <p:cTn id="17" dur="1000"/>
                                        <p:tgtEl>
                                          <p:spTgt spid="7475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4754" grpId="0" autoUpdateAnimBg="0"/>
      <p:bldP spid="74755" grpId="0" autoUpdateAnimBg="0"/>
    </p:bldLst>
  </p:timing>
</p:sld>
</file>

<file path=ppt/slides/slide33.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87042" name="AutoShape 2">
            <a:extLst>
              <a:ext uri="{FF2B5EF4-FFF2-40B4-BE49-F238E27FC236}">
                <a16:creationId xmlns:a16="http://schemas.microsoft.com/office/drawing/2014/main" id="{CB734010-90D6-4E02-A2BF-EF4D1066B035}"/>
              </a:ext>
            </a:extLst>
          </p:cNvPr>
          <p:cNvSpPr>
            <a:spLocks noChangeArrowheads="1"/>
          </p:cNvSpPr>
          <p:nvPr/>
        </p:nvSpPr>
        <p:spPr bwMode="auto">
          <a:xfrm rot="-5400000">
            <a:off x="3921919" y="184944"/>
            <a:ext cx="1282700" cy="6475412"/>
          </a:xfrm>
          <a:prstGeom prst="upDownArrow">
            <a:avLst>
              <a:gd name="adj1" fmla="val 50000"/>
              <a:gd name="adj2" fmla="val 100965"/>
            </a:avLst>
          </a:prstGeom>
          <a:gradFill rotWithShape="1">
            <a:gsLst>
              <a:gs pos="0">
                <a:srgbClr val="66FF99"/>
              </a:gs>
              <a:gs pos="100000">
                <a:srgbClr val="008000"/>
              </a:gs>
            </a:gsLst>
            <a:lin ang="54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endParaRPr lang="en-US"/>
          </a:p>
        </p:txBody>
      </p:sp>
      <p:sp>
        <p:nvSpPr>
          <p:cNvPr id="87043" name="AutoShape 3">
            <a:extLst>
              <a:ext uri="{FF2B5EF4-FFF2-40B4-BE49-F238E27FC236}">
                <a16:creationId xmlns:a16="http://schemas.microsoft.com/office/drawing/2014/main" id="{B91074C2-C796-430D-93F1-6E9D291CF805}"/>
              </a:ext>
            </a:extLst>
          </p:cNvPr>
          <p:cNvSpPr>
            <a:spLocks noChangeArrowheads="1"/>
          </p:cNvSpPr>
          <p:nvPr/>
        </p:nvSpPr>
        <p:spPr bwMode="auto">
          <a:xfrm>
            <a:off x="3924300" y="211138"/>
            <a:ext cx="1282700" cy="6475412"/>
          </a:xfrm>
          <a:prstGeom prst="upDownArrow">
            <a:avLst>
              <a:gd name="adj1" fmla="val 50000"/>
              <a:gd name="adj2" fmla="val 100965"/>
            </a:avLst>
          </a:prstGeom>
          <a:gradFill rotWithShape="1">
            <a:gsLst>
              <a:gs pos="0">
                <a:srgbClr val="99CCFF"/>
              </a:gs>
              <a:gs pos="100000">
                <a:srgbClr val="3333FF"/>
              </a:gs>
            </a:gsLst>
            <a:lin ang="54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endParaRPr lang="en-US"/>
          </a:p>
        </p:txBody>
      </p:sp>
      <p:sp>
        <p:nvSpPr>
          <p:cNvPr id="87044" name="Oval 4">
            <a:extLst>
              <a:ext uri="{FF2B5EF4-FFF2-40B4-BE49-F238E27FC236}">
                <a16:creationId xmlns:a16="http://schemas.microsoft.com/office/drawing/2014/main" id="{66F7A707-4F3F-4BF1-B6FE-EDB94C93B3FF}"/>
              </a:ext>
            </a:extLst>
          </p:cNvPr>
          <p:cNvSpPr>
            <a:spLocks noChangeArrowheads="1"/>
          </p:cNvSpPr>
          <p:nvPr/>
        </p:nvSpPr>
        <p:spPr bwMode="auto">
          <a:xfrm>
            <a:off x="3535363" y="2397125"/>
            <a:ext cx="2049462" cy="2049463"/>
          </a:xfrm>
          <a:prstGeom prst="ellipse">
            <a:avLst/>
          </a:prstGeom>
          <a:solidFill>
            <a:srgbClr val="FF0000">
              <a:alpha val="70000"/>
            </a:srgbClr>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7045" name="Text Box 5">
            <a:extLst>
              <a:ext uri="{FF2B5EF4-FFF2-40B4-BE49-F238E27FC236}">
                <a16:creationId xmlns:a16="http://schemas.microsoft.com/office/drawing/2014/main" id="{62EFA4F4-A495-44D3-AF4D-59B606420B47}"/>
              </a:ext>
            </a:extLst>
          </p:cNvPr>
          <p:cNvSpPr txBox="1">
            <a:spLocks noChangeArrowheads="1"/>
          </p:cNvSpPr>
          <p:nvPr/>
        </p:nvSpPr>
        <p:spPr bwMode="auto">
          <a:xfrm>
            <a:off x="117475" y="3140075"/>
            <a:ext cx="2667000" cy="579438"/>
          </a:xfrm>
          <a:prstGeom prst="rect">
            <a:avLst/>
          </a:prstGeom>
          <a:noFill/>
          <a:ln>
            <a:noFill/>
          </a:ln>
          <a:effectLst>
            <a:outerShdw dist="35921" dir="2700000" algn="ctr" rotWithShape="0">
              <a:schemeClr val="tx1"/>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p>
            <a:r>
              <a:rPr lang="en-US" altLang="en-US" sz="3200">
                <a:solidFill>
                  <a:schemeClr val="bg1"/>
                </a:solidFill>
                <a:latin typeface="Arial Black" panose="020B0A04020102020204" pitchFamily="34" charset="0"/>
              </a:rPr>
              <a:t>PROVERBS</a:t>
            </a:r>
          </a:p>
        </p:txBody>
      </p:sp>
      <p:sp>
        <p:nvSpPr>
          <p:cNvPr id="87046" name="Text Box 6">
            <a:extLst>
              <a:ext uri="{FF2B5EF4-FFF2-40B4-BE49-F238E27FC236}">
                <a16:creationId xmlns:a16="http://schemas.microsoft.com/office/drawing/2014/main" id="{A223FE93-6439-4A5B-8F5F-8BF784CFC0A4}"/>
              </a:ext>
            </a:extLst>
          </p:cNvPr>
          <p:cNvSpPr txBox="1">
            <a:spLocks noChangeArrowheads="1"/>
          </p:cNvSpPr>
          <p:nvPr/>
        </p:nvSpPr>
        <p:spPr bwMode="auto">
          <a:xfrm>
            <a:off x="7910513" y="3128963"/>
            <a:ext cx="1109662" cy="579437"/>
          </a:xfrm>
          <a:prstGeom prst="rect">
            <a:avLst/>
          </a:prstGeom>
          <a:noFill/>
          <a:ln>
            <a:noFill/>
          </a:ln>
          <a:effectLst>
            <a:outerShdw dist="35921" dir="2700000" algn="ctr" rotWithShape="0">
              <a:schemeClr val="tx1"/>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p>
            <a:pPr algn="r"/>
            <a:r>
              <a:rPr lang="en-US" altLang="en-US" sz="3200">
                <a:solidFill>
                  <a:schemeClr val="bg1"/>
                </a:solidFill>
                <a:latin typeface="Arial Black" panose="020B0A04020102020204" pitchFamily="34" charset="0"/>
              </a:rPr>
              <a:t>JOB</a:t>
            </a:r>
          </a:p>
        </p:txBody>
      </p:sp>
      <p:sp>
        <p:nvSpPr>
          <p:cNvPr id="87047" name="Text Box 7">
            <a:extLst>
              <a:ext uri="{FF2B5EF4-FFF2-40B4-BE49-F238E27FC236}">
                <a16:creationId xmlns:a16="http://schemas.microsoft.com/office/drawing/2014/main" id="{4FB01AA8-F88B-494C-B22F-B863DDDAC3BD}"/>
              </a:ext>
            </a:extLst>
          </p:cNvPr>
          <p:cNvSpPr txBox="1">
            <a:spLocks noChangeArrowheads="1"/>
          </p:cNvSpPr>
          <p:nvPr/>
        </p:nvSpPr>
        <p:spPr bwMode="auto">
          <a:xfrm>
            <a:off x="2224088" y="225425"/>
            <a:ext cx="4673600" cy="579438"/>
          </a:xfrm>
          <a:prstGeom prst="rect">
            <a:avLst/>
          </a:prstGeom>
          <a:noFill/>
          <a:ln>
            <a:noFill/>
          </a:ln>
          <a:effectLst>
            <a:outerShdw dist="35921" dir="2700000" algn="ctr" rotWithShape="0">
              <a:schemeClr val="tx1"/>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p>
            <a:pPr algn="ctr"/>
            <a:r>
              <a:rPr lang="en-US" altLang="en-US" sz="3200">
                <a:solidFill>
                  <a:schemeClr val="bg1"/>
                </a:solidFill>
                <a:latin typeface="Arial Black" panose="020B0A04020102020204" pitchFamily="34" charset="0"/>
              </a:rPr>
              <a:t>SONG OF SOLOMON</a:t>
            </a:r>
          </a:p>
        </p:txBody>
      </p:sp>
      <p:sp>
        <p:nvSpPr>
          <p:cNvPr id="87048" name="Text Box 8">
            <a:extLst>
              <a:ext uri="{FF2B5EF4-FFF2-40B4-BE49-F238E27FC236}">
                <a16:creationId xmlns:a16="http://schemas.microsoft.com/office/drawing/2014/main" id="{E4EBBB1B-5CAB-4946-9916-A725A385AEE2}"/>
              </a:ext>
            </a:extLst>
          </p:cNvPr>
          <p:cNvSpPr txBox="1">
            <a:spLocks noChangeArrowheads="1"/>
          </p:cNvSpPr>
          <p:nvPr/>
        </p:nvSpPr>
        <p:spPr bwMode="auto">
          <a:xfrm>
            <a:off x="2752725" y="6065838"/>
            <a:ext cx="3617913" cy="579437"/>
          </a:xfrm>
          <a:prstGeom prst="rect">
            <a:avLst/>
          </a:prstGeom>
          <a:noFill/>
          <a:ln>
            <a:noFill/>
          </a:ln>
          <a:effectLst>
            <a:outerShdw dist="35921" dir="2700000" algn="ctr" rotWithShape="0">
              <a:schemeClr val="tx1"/>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p>
            <a:pPr algn="ctr"/>
            <a:r>
              <a:rPr lang="en-US" altLang="en-US" sz="3200">
                <a:solidFill>
                  <a:schemeClr val="bg1"/>
                </a:solidFill>
                <a:latin typeface="Arial Black" panose="020B0A04020102020204" pitchFamily="34" charset="0"/>
              </a:rPr>
              <a:t>ECCLESIASTES</a:t>
            </a:r>
          </a:p>
        </p:txBody>
      </p:sp>
      <p:sp>
        <p:nvSpPr>
          <p:cNvPr id="87049" name="Text Box 9">
            <a:extLst>
              <a:ext uri="{FF2B5EF4-FFF2-40B4-BE49-F238E27FC236}">
                <a16:creationId xmlns:a16="http://schemas.microsoft.com/office/drawing/2014/main" id="{4AD4BE42-1092-4A55-8A51-344D4097813B}"/>
              </a:ext>
            </a:extLst>
          </p:cNvPr>
          <p:cNvSpPr txBox="1">
            <a:spLocks noChangeArrowheads="1"/>
          </p:cNvSpPr>
          <p:nvPr/>
        </p:nvSpPr>
        <p:spPr bwMode="auto">
          <a:xfrm>
            <a:off x="3544888" y="3133725"/>
            <a:ext cx="2036762" cy="579438"/>
          </a:xfrm>
          <a:prstGeom prst="rect">
            <a:avLst/>
          </a:prstGeom>
          <a:noFill/>
          <a:ln>
            <a:noFill/>
          </a:ln>
          <a:effectLst>
            <a:outerShdw dist="35921" dir="2700000" algn="ctr" rotWithShape="0">
              <a:schemeClr val="tx1"/>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p>
            <a:pPr algn="ctr"/>
            <a:r>
              <a:rPr lang="en-US" altLang="en-US" sz="3200">
                <a:solidFill>
                  <a:schemeClr val="bg1"/>
                </a:solidFill>
                <a:latin typeface="Arial Black" panose="020B0A04020102020204" pitchFamily="34" charset="0"/>
              </a:rPr>
              <a:t>PSALMS</a:t>
            </a:r>
          </a:p>
        </p:txBody>
      </p:sp>
    </p:spTree>
  </p:cSld>
  <p:clrMapOvr>
    <a:masterClrMapping/>
  </p:clrMapOvr>
  <p:transition spd="slow">
    <p:wipe dir="d"/>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9090" name="Picture 2" descr="j0227568">
            <a:extLst>
              <a:ext uri="{FF2B5EF4-FFF2-40B4-BE49-F238E27FC236}">
                <a16:creationId xmlns:a16="http://schemas.microsoft.com/office/drawing/2014/main" id="{FD45661D-A48C-4E91-85A6-7F078F77964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6864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9091" name="Text Box 3">
            <a:extLst>
              <a:ext uri="{FF2B5EF4-FFF2-40B4-BE49-F238E27FC236}">
                <a16:creationId xmlns:a16="http://schemas.microsoft.com/office/drawing/2014/main" id="{81EF7A0E-503B-4034-A192-58FFE9325677}"/>
              </a:ext>
            </a:extLst>
          </p:cNvPr>
          <p:cNvSpPr txBox="1">
            <a:spLocks noChangeArrowheads="1"/>
          </p:cNvSpPr>
          <p:nvPr/>
        </p:nvSpPr>
        <p:spPr bwMode="auto">
          <a:xfrm>
            <a:off x="438150" y="469900"/>
            <a:ext cx="7626350" cy="2036763"/>
          </a:xfrm>
          <a:prstGeom prst="rect">
            <a:avLst/>
          </a:prstGeom>
          <a:noFill/>
          <a:ln>
            <a:noFill/>
          </a:ln>
          <a:effectLst>
            <a:outerShdw dist="53882" dir="2700000" algn="ctr" rotWithShape="0">
              <a:schemeClr val="tx1"/>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70000"/>
              </a:lnSpc>
            </a:pPr>
            <a:r>
              <a:rPr lang="en-US" altLang="en-US" sz="7200">
                <a:solidFill>
                  <a:srgbClr val="FFFFFF"/>
                </a:solidFill>
                <a:latin typeface="Franklin Gothic Heavy" panose="020B0903020102020204" pitchFamily="34" charset="0"/>
              </a:rPr>
              <a:t>Wisdom From</a:t>
            </a:r>
          </a:p>
          <a:p>
            <a:pPr>
              <a:lnSpc>
                <a:spcPct val="70000"/>
              </a:lnSpc>
            </a:pPr>
            <a:r>
              <a:rPr lang="en-US" altLang="en-US" sz="15600">
                <a:solidFill>
                  <a:srgbClr val="FFFFFF"/>
                </a:solidFill>
                <a:latin typeface="Franklin Gothic Heavy" panose="020B0903020102020204" pitchFamily="34" charset="0"/>
              </a:rPr>
              <a:t>Above</a:t>
            </a:r>
          </a:p>
          <a:p>
            <a:pPr>
              <a:lnSpc>
                <a:spcPct val="70000"/>
              </a:lnSpc>
            </a:pPr>
            <a:endParaRPr lang="en-US" altLang="en-US" sz="3600"/>
          </a:p>
        </p:txBody>
      </p:sp>
      <p:sp>
        <p:nvSpPr>
          <p:cNvPr id="89092" name="Text Box 4">
            <a:extLst>
              <a:ext uri="{FF2B5EF4-FFF2-40B4-BE49-F238E27FC236}">
                <a16:creationId xmlns:a16="http://schemas.microsoft.com/office/drawing/2014/main" id="{101A7A22-F168-4B2B-BAC0-6AB6E5038E71}"/>
              </a:ext>
            </a:extLst>
          </p:cNvPr>
          <p:cNvSpPr txBox="1">
            <a:spLocks noChangeArrowheads="1"/>
          </p:cNvSpPr>
          <p:nvPr/>
        </p:nvSpPr>
        <p:spPr bwMode="auto">
          <a:xfrm>
            <a:off x="1287463" y="4119563"/>
            <a:ext cx="7353300" cy="1327150"/>
          </a:xfrm>
          <a:prstGeom prst="rect">
            <a:avLst/>
          </a:prstGeom>
          <a:noFill/>
          <a:ln>
            <a:noFill/>
          </a:ln>
          <a:effectLst>
            <a:outerShdw dist="53882" dir="2700000" algn="ctr" rotWithShape="0">
              <a:schemeClr val="tx1"/>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r">
              <a:lnSpc>
                <a:spcPct val="70000"/>
              </a:lnSpc>
            </a:pPr>
            <a:r>
              <a:rPr lang="en-US" altLang="en-US" sz="6300">
                <a:solidFill>
                  <a:srgbClr val="FFFFFF"/>
                </a:solidFill>
                <a:latin typeface="Franklin Gothic Heavy" panose="020B0903020102020204" pitchFamily="34" charset="0"/>
              </a:rPr>
              <a:t>For Living Here</a:t>
            </a:r>
          </a:p>
          <a:p>
            <a:pPr algn="r">
              <a:lnSpc>
                <a:spcPct val="70000"/>
              </a:lnSpc>
            </a:pPr>
            <a:r>
              <a:rPr lang="en-US" altLang="en-US" sz="15600">
                <a:solidFill>
                  <a:srgbClr val="FFFFFF"/>
                </a:solidFill>
                <a:latin typeface="Franklin Gothic Heavy" panose="020B0903020102020204" pitchFamily="34" charset="0"/>
              </a:rPr>
              <a:t>Below</a:t>
            </a:r>
          </a:p>
          <a:p>
            <a:pPr>
              <a:lnSpc>
                <a:spcPct val="70000"/>
              </a:lnSpc>
            </a:pPr>
            <a:endParaRPr lang="en-US" altLang="en-US" sz="5400"/>
          </a:p>
        </p:txBody>
      </p:sp>
    </p:spTree>
  </p:cSld>
  <p:clrMapOvr>
    <a:masterClrMapping/>
  </p:clrMapOvr>
  <p:transition spd="slow">
    <p:wipe dir="d"/>
  </p:transition>
</p:sld>
</file>

<file path=ppt/slides/slide35.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Tree>
  </p:cSld>
  <p:clrMapOvr>
    <a:masterClrMapping/>
  </p:clrMapOvr>
  <p:transition spd="slow">
    <p:wipe dir="d"/>
  </p:transition>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080808"/>
        </a:solidFill>
        <a:effectLst/>
      </p:bgPr>
    </p:bg>
    <p:spTree>
      <p:nvGrpSpPr>
        <p:cNvPr id="1" name=""/>
        <p:cNvGrpSpPr/>
        <p:nvPr/>
      </p:nvGrpSpPr>
      <p:grpSpPr>
        <a:xfrm>
          <a:off x="0" y="0"/>
          <a:ext cx="0" cy="0"/>
          <a:chOff x="0" y="0"/>
          <a:chExt cx="0" cy="0"/>
        </a:xfrm>
      </p:grpSpPr>
      <p:sp>
        <p:nvSpPr>
          <p:cNvPr id="11268" name="AutoShape 4">
            <a:extLst>
              <a:ext uri="{FF2B5EF4-FFF2-40B4-BE49-F238E27FC236}">
                <a16:creationId xmlns:a16="http://schemas.microsoft.com/office/drawing/2014/main" id="{649AD249-9926-4523-A42C-365F30332AB8}"/>
              </a:ext>
            </a:extLst>
          </p:cNvPr>
          <p:cNvSpPr>
            <a:spLocks noChangeArrowheads="1"/>
          </p:cNvSpPr>
          <p:nvPr/>
        </p:nvSpPr>
        <p:spPr bwMode="auto">
          <a:xfrm rot="-5400000">
            <a:off x="3921919" y="184944"/>
            <a:ext cx="1282700" cy="6475412"/>
          </a:xfrm>
          <a:prstGeom prst="upDownArrow">
            <a:avLst>
              <a:gd name="adj1" fmla="val 50000"/>
              <a:gd name="adj2" fmla="val 100965"/>
            </a:avLst>
          </a:prstGeom>
          <a:gradFill rotWithShape="1">
            <a:gsLst>
              <a:gs pos="0">
                <a:srgbClr val="66FF99"/>
              </a:gs>
              <a:gs pos="100000">
                <a:srgbClr val="008000"/>
              </a:gs>
            </a:gsLst>
            <a:lin ang="54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endParaRPr lang="en-US"/>
          </a:p>
        </p:txBody>
      </p:sp>
      <p:sp>
        <p:nvSpPr>
          <p:cNvPr id="11271" name="Text Box 7">
            <a:extLst>
              <a:ext uri="{FF2B5EF4-FFF2-40B4-BE49-F238E27FC236}">
                <a16:creationId xmlns:a16="http://schemas.microsoft.com/office/drawing/2014/main" id="{F8C8EA49-ED46-4BD5-A0DA-35A68B6CE499}"/>
              </a:ext>
            </a:extLst>
          </p:cNvPr>
          <p:cNvSpPr txBox="1">
            <a:spLocks noChangeArrowheads="1"/>
          </p:cNvSpPr>
          <p:nvPr/>
        </p:nvSpPr>
        <p:spPr bwMode="auto">
          <a:xfrm>
            <a:off x="2952750" y="3022600"/>
            <a:ext cx="3233738" cy="8239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4800" b="1">
                <a:latin typeface="Arial Black" panose="020B0A04020102020204" pitchFamily="34" charset="0"/>
              </a:rPr>
              <a:t>D O I N G</a:t>
            </a:r>
          </a:p>
        </p:txBody>
      </p:sp>
      <p:sp>
        <p:nvSpPr>
          <p:cNvPr id="11273" name="Text Box 9">
            <a:extLst>
              <a:ext uri="{FF2B5EF4-FFF2-40B4-BE49-F238E27FC236}">
                <a16:creationId xmlns:a16="http://schemas.microsoft.com/office/drawing/2014/main" id="{22E240A9-6EA0-492C-BB77-82A2F4F2CC6A}"/>
              </a:ext>
            </a:extLst>
          </p:cNvPr>
          <p:cNvSpPr txBox="1">
            <a:spLocks noChangeArrowheads="1"/>
          </p:cNvSpPr>
          <p:nvPr/>
        </p:nvSpPr>
        <p:spPr bwMode="auto">
          <a:xfrm>
            <a:off x="117475" y="3140075"/>
            <a:ext cx="2667000" cy="579438"/>
          </a:xfrm>
          <a:prstGeom prst="rect">
            <a:avLst/>
          </a:prstGeom>
          <a:noFill/>
          <a:ln>
            <a:noFill/>
          </a:ln>
          <a:effectLst>
            <a:outerShdw dist="35921" dir="2700000" algn="ctr" rotWithShape="0">
              <a:schemeClr val="tx1"/>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p>
            <a:r>
              <a:rPr lang="en-US" altLang="en-US" sz="3200">
                <a:solidFill>
                  <a:schemeClr val="bg1"/>
                </a:solidFill>
                <a:latin typeface="Arial Black" panose="020B0A04020102020204" pitchFamily="34" charset="0"/>
              </a:rPr>
              <a:t>PROVERBS</a:t>
            </a:r>
          </a:p>
        </p:txBody>
      </p:sp>
      <p:sp>
        <p:nvSpPr>
          <p:cNvPr id="11274" name="Text Box 10">
            <a:extLst>
              <a:ext uri="{FF2B5EF4-FFF2-40B4-BE49-F238E27FC236}">
                <a16:creationId xmlns:a16="http://schemas.microsoft.com/office/drawing/2014/main" id="{1F39B909-D661-43FF-9296-4CAAAD3FE290}"/>
              </a:ext>
            </a:extLst>
          </p:cNvPr>
          <p:cNvSpPr txBox="1">
            <a:spLocks noChangeArrowheads="1"/>
          </p:cNvSpPr>
          <p:nvPr/>
        </p:nvSpPr>
        <p:spPr bwMode="auto">
          <a:xfrm>
            <a:off x="7910513" y="3128963"/>
            <a:ext cx="1109662" cy="579437"/>
          </a:xfrm>
          <a:prstGeom prst="rect">
            <a:avLst/>
          </a:prstGeom>
          <a:noFill/>
          <a:ln>
            <a:noFill/>
          </a:ln>
          <a:effectLst>
            <a:outerShdw dist="35921" dir="2700000" algn="ctr" rotWithShape="0">
              <a:schemeClr val="tx1"/>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p>
            <a:pPr algn="r"/>
            <a:r>
              <a:rPr lang="en-US" altLang="en-US" sz="3200">
                <a:solidFill>
                  <a:schemeClr val="bg1"/>
                </a:solidFill>
                <a:latin typeface="Arial Black" panose="020B0A04020102020204" pitchFamily="34" charset="0"/>
              </a:rPr>
              <a:t>JOB</a:t>
            </a:r>
          </a:p>
        </p:txBody>
      </p:sp>
    </p:spTree>
  </p:cSld>
  <p:clrMapOvr>
    <a:masterClrMapping/>
  </p:clrMapOvr>
  <p:transition spd="slow">
    <p:wipe di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3" presetClass="entr" presetSubtype="528" fill="hold" nodeType="afterEffect">
                                  <p:stCondLst>
                                    <p:cond delay="0"/>
                                  </p:stCondLst>
                                  <p:childTnLst>
                                    <p:set>
                                      <p:cBhvr>
                                        <p:cTn id="6" dur="1" fill="hold">
                                          <p:stCondLst>
                                            <p:cond delay="0"/>
                                          </p:stCondLst>
                                        </p:cTn>
                                        <p:tgtEl>
                                          <p:spTgt spid="11268"/>
                                        </p:tgtEl>
                                        <p:attrNameLst>
                                          <p:attrName>style.visibility</p:attrName>
                                        </p:attrNameLst>
                                      </p:cBhvr>
                                      <p:to>
                                        <p:strVal val="visible"/>
                                      </p:to>
                                    </p:set>
                                    <p:anim calcmode="lin" valueType="num">
                                      <p:cBhvr>
                                        <p:cTn id="7" dur="3000" fill="hold"/>
                                        <p:tgtEl>
                                          <p:spTgt spid="11268"/>
                                        </p:tgtEl>
                                        <p:attrNameLst>
                                          <p:attrName>ppt_w</p:attrName>
                                        </p:attrNameLst>
                                      </p:cBhvr>
                                      <p:tavLst>
                                        <p:tav tm="0">
                                          <p:val>
                                            <p:fltVal val="0"/>
                                          </p:val>
                                        </p:tav>
                                        <p:tav tm="100000">
                                          <p:val>
                                            <p:strVal val="#ppt_w"/>
                                          </p:val>
                                        </p:tav>
                                      </p:tavLst>
                                    </p:anim>
                                    <p:anim calcmode="lin" valueType="num">
                                      <p:cBhvr>
                                        <p:cTn id="8" dur="3000" fill="hold"/>
                                        <p:tgtEl>
                                          <p:spTgt spid="11268"/>
                                        </p:tgtEl>
                                        <p:attrNameLst>
                                          <p:attrName>ppt_h</p:attrName>
                                        </p:attrNameLst>
                                      </p:cBhvr>
                                      <p:tavLst>
                                        <p:tav tm="0">
                                          <p:val>
                                            <p:fltVal val="0"/>
                                          </p:val>
                                        </p:tav>
                                        <p:tav tm="100000">
                                          <p:val>
                                            <p:strVal val="#ppt_h"/>
                                          </p:val>
                                        </p:tav>
                                      </p:tavLst>
                                    </p:anim>
                                    <p:anim calcmode="lin" valueType="num">
                                      <p:cBhvr>
                                        <p:cTn id="9" dur="3000" fill="hold"/>
                                        <p:tgtEl>
                                          <p:spTgt spid="11268"/>
                                        </p:tgtEl>
                                        <p:attrNameLst>
                                          <p:attrName>ppt_x</p:attrName>
                                        </p:attrNameLst>
                                      </p:cBhvr>
                                      <p:tavLst>
                                        <p:tav tm="0">
                                          <p:val>
                                            <p:fltVal val="0.5"/>
                                          </p:val>
                                        </p:tav>
                                        <p:tav tm="100000">
                                          <p:val>
                                            <p:strVal val="#ppt_x"/>
                                          </p:val>
                                        </p:tav>
                                      </p:tavLst>
                                    </p:anim>
                                    <p:anim calcmode="lin" valueType="num">
                                      <p:cBhvr>
                                        <p:cTn id="10" dur="3000" fill="hold"/>
                                        <p:tgtEl>
                                          <p:spTgt spid="11268"/>
                                        </p:tgtEl>
                                        <p:attrNameLst>
                                          <p:attrName>ppt_y</p:attrName>
                                        </p:attrNameLst>
                                      </p:cBhvr>
                                      <p:tavLst>
                                        <p:tav tm="0">
                                          <p:val>
                                            <p:fltVal val="0.5"/>
                                          </p:val>
                                        </p:tav>
                                        <p:tav tm="100000">
                                          <p:val>
                                            <p:strVal val="#ppt_y"/>
                                          </p:val>
                                        </p:tav>
                                      </p:tavLst>
                                    </p:anim>
                                  </p:childTnLst>
                                </p:cTn>
                              </p:par>
                            </p:childTnLst>
                          </p:cTn>
                        </p:par>
                        <p:par>
                          <p:cTn id="11" fill="hold" nodeType="afterGroup">
                            <p:stCondLst>
                              <p:cond delay="3000"/>
                            </p:stCondLst>
                            <p:childTnLst>
                              <p:par>
                                <p:cTn id="12" presetID="23" presetClass="entr" presetSubtype="528" fill="hold" grpId="0" nodeType="afterEffect">
                                  <p:stCondLst>
                                    <p:cond delay="0"/>
                                  </p:stCondLst>
                                  <p:childTnLst>
                                    <p:set>
                                      <p:cBhvr>
                                        <p:cTn id="13" dur="1" fill="hold">
                                          <p:stCondLst>
                                            <p:cond delay="0"/>
                                          </p:stCondLst>
                                        </p:cTn>
                                        <p:tgtEl>
                                          <p:spTgt spid="11271"/>
                                        </p:tgtEl>
                                        <p:attrNameLst>
                                          <p:attrName>style.visibility</p:attrName>
                                        </p:attrNameLst>
                                      </p:cBhvr>
                                      <p:to>
                                        <p:strVal val="visible"/>
                                      </p:to>
                                    </p:set>
                                    <p:anim calcmode="lin" valueType="num">
                                      <p:cBhvr>
                                        <p:cTn id="14" dur="3000" fill="hold"/>
                                        <p:tgtEl>
                                          <p:spTgt spid="11271"/>
                                        </p:tgtEl>
                                        <p:attrNameLst>
                                          <p:attrName>ppt_w</p:attrName>
                                        </p:attrNameLst>
                                      </p:cBhvr>
                                      <p:tavLst>
                                        <p:tav tm="0">
                                          <p:val>
                                            <p:fltVal val="0"/>
                                          </p:val>
                                        </p:tav>
                                        <p:tav tm="100000">
                                          <p:val>
                                            <p:strVal val="#ppt_w"/>
                                          </p:val>
                                        </p:tav>
                                      </p:tavLst>
                                    </p:anim>
                                    <p:anim calcmode="lin" valueType="num">
                                      <p:cBhvr>
                                        <p:cTn id="15" dur="3000" fill="hold"/>
                                        <p:tgtEl>
                                          <p:spTgt spid="11271"/>
                                        </p:tgtEl>
                                        <p:attrNameLst>
                                          <p:attrName>ppt_h</p:attrName>
                                        </p:attrNameLst>
                                      </p:cBhvr>
                                      <p:tavLst>
                                        <p:tav tm="0">
                                          <p:val>
                                            <p:fltVal val="0"/>
                                          </p:val>
                                        </p:tav>
                                        <p:tav tm="100000">
                                          <p:val>
                                            <p:strVal val="#ppt_h"/>
                                          </p:val>
                                        </p:tav>
                                      </p:tavLst>
                                    </p:anim>
                                    <p:anim calcmode="lin" valueType="num">
                                      <p:cBhvr>
                                        <p:cTn id="16" dur="3000" fill="hold"/>
                                        <p:tgtEl>
                                          <p:spTgt spid="11271"/>
                                        </p:tgtEl>
                                        <p:attrNameLst>
                                          <p:attrName>ppt_x</p:attrName>
                                        </p:attrNameLst>
                                      </p:cBhvr>
                                      <p:tavLst>
                                        <p:tav tm="0">
                                          <p:val>
                                            <p:fltVal val="0.5"/>
                                          </p:val>
                                        </p:tav>
                                        <p:tav tm="100000">
                                          <p:val>
                                            <p:strVal val="#ppt_x"/>
                                          </p:val>
                                        </p:tav>
                                      </p:tavLst>
                                    </p:anim>
                                    <p:anim calcmode="lin" valueType="num">
                                      <p:cBhvr>
                                        <p:cTn id="17" dur="3000" fill="hold"/>
                                        <p:tgtEl>
                                          <p:spTgt spid="11271"/>
                                        </p:tgtEl>
                                        <p:attrNameLst>
                                          <p:attrName>ppt_y</p:attrName>
                                        </p:attrNameLst>
                                      </p:cBhvr>
                                      <p:tavLst>
                                        <p:tav tm="0">
                                          <p:val>
                                            <p:fltVal val="0.5"/>
                                          </p:val>
                                        </p:tav>
                                        <p:tav tm="100000">
                                          <p:val>
                                            <p:strVal val="#ppt_y"/>
                                          </p:val>
                                        </p:tav>
                                      </p:tavLst>
                                    </p:anim>
                                  </p:childTnLst>
                                </p:cTn>
                              </p:par>
                            </p:childTnLst>
                          </p:cTn>
                        </p:par>
                      </p:childTnLst>
                    </p:cTn>
                  </p:par>
                  <p:par>
                    <p:cTn id="18" fill="hold" nodeType="clickPar">
                      <p:stCondLst>
                        <p:cond delay="indefinite"/>
                      </p:stCondLst>
                      <p:childTnLst>
                        <p:par>
                          <p:cTn id="19" fill="hold" nodeType="withGroup">
                            <p:stCondLst>
                              <p:cond delay="0"/>
                            </p:stCondLst>
                            <p:childTnLst>
                              <p:par>
                                <p:cTn id="20" presetID="17" presetClass="entr" presetSubtype="8" fill="hold" grpId="0" nodeType="clickEffect">
                                  <p:stCondLst>
                                    <p:cond delay="0"/>
                                  </p:stCondLst>
                                  <p:childTnLst>
                                    <p:set>
                                      <p:cBhvr>
                                        <p:cTn id="21" dur="1" fill="hold">
                                          <p:stCondLst>
                                            <p:cond delay="0"/>
                                          </p:stCondLst>
                                        </p:cTn>
                                        <p:tgtEl>
                                          <p:spTgt spid="11273"/>
                                        </p:tgtEl>
                                        <p:attrNameLst>
                                          <p:attrName>style.visibility</p:attrName>
                                        </p:attrNameLst>
                                      </p:cBhvr>
                                      <p:to>
                                        <p:strVal val="visible"/>
                                      </p:to>
                                    </p:set>
                                    <p:anim calcmode="lin" valueType="num">
                                      <p:cBhvr>
                                        <p:cTn id="22" dur="2000" fill="hold"/>
                                        <p:tgtEl>
                                          <p:spTgt spid="11273"/>
                                        </p:tgtEl>
                                        <p:attrNameLst>
                                          <p:attrName>ppt_x</p:attrName>
                                        </p:attrNameLst>
                                      </p:cBhvr>
                                      <p:tavLst>
                                        <p:tav tm="0">
                                          <p:val>
                                            <p:strVal val="#ppt_x-#ppt_w/2"/>
                                          </p:val>
                                        </p:tav>
                                        <p:tav tm="100000">
                                          <p:val>
                                            <p:strVal val="#ppt_x"/>
                                          </p:val>
                                        </p:tav>
                                      </p:tavLst>
                                    </p:anim>
                                    <p:anim calcmode="lin" valueType="num">
                                      <p:cBhvr>
                                        <p:cTn id="23" dur="2000" fill="hold"/>
                                        <p:tgtEl>
                                          <p:spTgt spid="11273"/>
                                        </p:tgtEl>
                                        <p:attrNameLst>
                                          <p:attrName>ppt_y</p:attrName>
                                        </p:attrNameLst>
                                      </p:cBhvr>
                                      <p:tavLst>
                                        <p:tav tm="0">
                                          <p:val>
                                            <p:strVal val="#ppt_y"/>
                                          </p:val>
                                        </p:tav>
                                        <p:tav tm="100000">
                                          <p:val>
                                            <p:strVal val="#ppt_y"/>
                                          </p:val>
                                        </p:tav>
                                      </p:tavLst>
                                    </p:anim>
                                    <p:anim calcmode="lin" valueType="num">
                                      <p:cBhvr>
                                        <p:cTn id="24" dur="2000" fill="hold"/>
                                        <p:tgtEl>
                                          <p:spTgt spid="11273"/>
                                        </p:tgtEl>
                                        <p:attrNameLst>
                                          <p:attrName>ppt_w</p:attrName>
                                        </p:attrNameLst>
                                      </p:cBhvr>
                                      <p:tavLst>
                                        <p:tav tm="0">
                                          <p:val>
                                            <p:fltVal val="0"/>
                                          </p:val>
                                        </p:tav>
                                        <p:tav tm="100000">
                                          <p:val>
                                            <p:strVal val="#ppt_w"/>
                                          </p:val>
                                        </p:tav>
                                      </p:tavLst>
                                    </p:anim>
                                    <p:anim calcmode="lin" valueType="num">
                                      <p:cBhvr>
                                        <p:cTn id="25" dur="2000" fill="hold"/>
                                        <p:tgtEl>
                                          <p:spTgt spid="11273"/>
                                        </p:tgtEl>
                                        <p:attrNameLst>
                                          <p:attrName>ppt_h</p:attrName>
                                        </p:attrNameLst>
                                      </p:cBhvr>
                                      <p:tavLst>
                                        <p:tav tm="0">
                                          <p:val>
                                            <p:strVal val="#ppt_h"/>
                                          </p:val>
                                        </p:tav>
                                        <p:tav tm="100000">
                                          <p:val>
                                            <p:strVal val="#ppt_h"/>
                                          </p:val>
                                        </p:tav>
                                      </p:tavLst>
                                    </p:anim>
                                  </p:childTnLst>
                                </p:cTn>
                              </p:par>
                            </p:childTnLst>
                          </p:cTn>
                        </p:par>
                      </p:childTnLst>
                    </p:cTn>
                  </p:par>
                  <p:par>
                    <p:cTn id="26" fill="hold" nodeType="clickPar">
                      <p:stCondLst>
                        <p:cond delay="indefinite"/>
                      </p:stCondLst>
                      <p:childTnLst>
                        <p:par>
                          <p:cTn id="27" fill="hold" nodeType="withGroup">
                            <p:stCondLst>
                              <p:cond delay="0"/>
                            </p:stCondLst>
                            <p:childTnLst>
                              <p:par>
                                <p:cTn id="28" presetID="17" presetClass="entr" presetSubtype="2" fill="hold" grpId="0" nodeType="clickEffect">
                                  <p:stCondLst>
                                    <p:cond delay="0"/>
                                  </p:stCondLst>
                                  <p:childTnLst>
                                    <p:set>
                                      <p:cBhvr>
                                        <p:cTn id="29" dur="1" fill="hold">
                                          <p:stCondLst>
                                            <p:cond delay="0"/>
                                          </p:stCondLst>
                                        </p:cTn>
                                        <p:tgtEl>
                                          <p:spTgt spid="11274"/>
                                        </p:tgtEl>
                                        <p:attrNameLst>
                                          <p:attrName>style.visibility</p:attrName>
                                        </p:attrNameLst>
                                      </p:cBhvr>
                                      <p:to>
                                        <p:strVal val="visible"/>
                                      </p:to>
                                    </p:set>
                                    <p:anim calcmode="lin" valueType="num">
                                      <p:cBhvr>
                                        <p:cTn id="30" dur="2000" fill="hold"/>
                                        <p:tgtEl>
                                          <p:spTgt spid="11274"/>
                                        </p:tgtEl>
                                        <p:attrNameLst>
                                          <p:attrName>ppt_x</p:attrName>
                                        </p:attrNameLst>
                                      </p:cBhvr>
                                      <p:tavLst>
                                        <p:tav tm="0">
                                          <p:val>
                                            <p:strVal val="#ppt_x+#ppt_w/2"/>
                                          </p:val>
                                        </p:tav>
                                        <p:tav tm="100000">
                                          <p:val>
                                            <p:strVal val="#ppt_x"/>
                                          </p:val>
                                        </p:tav>
                                      </p:tavLst>
                                    </p:anim>
                                    <p:anim calcmode="lin" valueType="num">
                                      <p:cBhvr>
                                        <p:cTn id="31" dur="2000" fill="hold"/>
                                        <p:tgtEl>
                                          <p:spTgt spid="11274"/>
                                        </p:tgtEl>
                                        <p:attrNameLst>
                                          <p:attrName>ppt_y</p:attrName>
                                        </p:attrNameLst>
                                      </p:cBhvr>
                                      <p:tavLst>
                                        <p:tav tm="0">
                                          <p:val>
                                            <p:strVal val="#ppt_y"/>
                                          </p:val>
                                        </p:tav>
                                        <p:tav tm="100000">
                                          <p:val>
                                            <p:strVal val="#ppt_y"/>
                                          </p:val>
                                        </p:tav>
                                      </p:tavLst>
                                    </p:anim>
                                    <p:anim calcmode="lin" valueType="num">
                                      <p:cBhvr>
                                        <p:cTn id="32" dur="2000" fill="hold"/>
                                        <p:tgtEl>
                                          <p:spTgt spid="11274"/>
                                        </p:tgtEl>
                                        <p:attrNameLst>
                                          <p:attrName>ppt_w</p:attrName>
                                        </p:attrNameLst>
                                      </p:cBhvr>
                                      <p:tavLst>
                                        <p:tav tm="0">
                                          <p:val>
                                            <p:fltVal val="0"/>
                                          </p:val>
                                        </p:tav>
                                        <p:tav tm="100000">
                                          <p:val>
                                            <p:strVal val="#ppt_w"/>
                                          </p:val>
                                        </p:tav>
                                      </p:tavLst>
                                    </p:anim>
                                    <p:anim calcmode="lin" valueType="num">
                                      <p:cBhvr>
                                        <p:cTn id="33" dur="2000" fill="hold"/>
                                        <p:tgtEl>
                                          <p:spTgt spid="11274"/>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71" grpId="0"/>
      <p:bldP spid="11273" grpId="0"/>
      <p:bldP spid="11274" grpId="0"/>
    </p:bld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5603" name="AutoShape 3">
            <a:extLst>
              <a:ext uri="{FF2B5EF4-FFF2-40B4-BE49-F238E27FC236}">
                <a16:creationId xmlns:a16="http://schemas.microsoft.com/office/drawing/2014/main" id="{68ECEF74-F811-4BC5-880A-4B7DF8ED310D}"/>
              </a:ext>
            </a:extLst>
          </p:cNvPr>
          <p:cNvSpPr>
            <a:spLocks noChangeArrowheads="1"/>
          </p:cNvSpPr>
          <p:nvPr/>
        </p:nvSpPr>
        <p:spPr bwMode="auto">
          <a:xfrm rot="-5400000">
            <a:off x="3921919" y="184944"/>
            <a:ext cx="1282700" cy="6475412"/>
          </a:xfrm>
          <a:prstGeom prst="upDownArrow">
            <a:avLst>
              <a:gd name="adj1" fmla="val 50000"/>
              <a:gd name="adj2" fmla="val 100965"/>
            </a:avLst>
          </a:prstGeom>
          <a:gradFill rotWithShape="1">
            <a:gsLst>
              <a:gs pos="0">
                <a:srgbClr val="66FF99"/>
              </a:gs>
              <a:gs pos="100000">
                <a:srgbClr val="008000"/>
              </a:gs>
            </a:gsLst>
            <a:lin ang="54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endParaRPr lang="en-US"/>
          </a:p>
        </p:txBody>
      </p:sp>
      <p:sp>
        <p:nvSpPr>
          <p:cNvPr id="25602" name="AutoShape 2">
            <a:extLst>
              <a:ext uri="{FF2B5EF4-FFF2-40B4-BE49-F238E27FC236}">
                <a16:creationId xmlns:a16="http://schemas.microsoft.com/office/drawing/2014/main" id="{7408FF17-C5A8-45EC-B75D-C0737814A9B9}"/>
              </a:ext>
            </a:extLst>
          </p:cNvPr>
          <p:cNvSpPr>
            <a:spLocks noChangeArrowheads="1"/>
          </p:cNvSpPr>
          <p:nvPr/>
        </p:nvSpPr>
        <p:spPr bwMode="auto">
          <a:xfrm>
            <a:off x="3924300" y="211138"/>
            <a:ext cx="1282700" cy="6475412"/>
          </a:xfrm>
          <a:prstGeom prst="upDownArrow">
            <a:avLst>
              <a:gd name="adj1" fmla="val 50000"/>
              <a:gd name="adj2" fmla="val 100965"/>
            </a:avLst>
          </a:prstGeom>
          <a:gradFill rotWithShape="1">
            <a:gsLst>
              <a:gs pos="0">
                <a:srgbClr val="99CCFF"/>
              </a:gs>
              <a:gs pos="100000">
                <a:srgbClr val="3333FF"/>
              </a:gs>
            </a:gsLst>
            <a:lin ang="54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endParaRPr lang="en-US"/>
          </a:p>
        </p:txBody>
      </p:sp>
      <p:sp>
        <p:nvSpPr>
          <p:cNvPr id="25606" name="Text Box 6">
            <a:extLst>
              <a:ext uri="{FF2B5EF4-FFF2-40B4-BE49-F238E27FC236}">
                <a16:creationId xmlns:a16="http://schemas.microsoft.com/office/drawing/2014/main" id="{118AF55F-83BA-49EE-AB74-C5CF52FBE688}"/>
              </a:ext>
            </a:extLst>
          </p:cNvPr>
          <p:cNvSpPr txBox="1">
            <a:spLocks noChangeArrowheads="1"/>
          </p:cNvSpPr>
          <p:nvPr/>
        </p:nvSpPr>
        <p:spPr bwMode="auto">
          <a:xfrm>
            <a:off x="4227513" y="1495425"/>
            <a:ext cx="671512" cy="4025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lnSpc>
                <a:spcPct val="80000"/>
              </a:lnSpc>
            </a:pPr>
            <a:r>
              <a:rPr lang="en-US" altLang="en-US" sz="4600" b="1">
                <a:latin typeface="Arial Black" panose="020B0A04020102020204" pitchFamily="34" charset="0"/>
              </a:rPr>
              <a:t>F</a:t>
            </a:r>
            <a:br>
              <a:rPr lang="en-US" altLang="en-US" sz="4600" b="1">
                <a:latin typeface="Arial Black" panose="020B0A04020102020204" pitchFamily="34" charset="0"/>
              </a:rPr>
            </a:br>
            <a:r>
              <a:rPr lang="en-US" altLang="en-US" sz="4600" b="1">
                <a:latin typeface="Arial Black" panose="020B0A04020102020204" pitchFamily="34" charset="0"/>
              </a:rPr>
              <a:t>E</a:t>
            </a:r>
            <a:br>
              <a:rPr lang="en-US" altLang="en-US" sz="4600" b="1">
                <a:latin typeface="Arial Black" panose="020B0A04020102020204" pitchFamily="34" charset="0"/>
              </a:rPr>
            </a:br>
            <a:r>
              <a:rPr lang="en-US" altLang="en-US" sz="4600" b="1">
                <a:latin typeface="Arial Black" panose="020B0A04020102020204" pitchFamily="34" charset="0"/>
              </a:rPr>
              <a:t>E</a:t>
            </a:r>
            <a:br>
              <a:rPr lang="en-US" altLang="en-US" sz="4600" b="1">
                <a:latin typeface="Arial Black" panose="020B0A04020102020204" pitchFamily="34" charset="0"/>
              </a:rPr>
            </a:br>
            <a:r>
              <a:rPr lang="en-US" altLang="en-US" sz="4600" b="1">
                <a:latin typeface="Arial Black" panose="020B0A04020102020204" pitchFamily="34" charset="0"/>
              </a:rPr>
              <a:t>L</a:t>
            </a:r>
            <a:br>
              <a:rPr lang="en-US" altLang="en-US" sz="4600" b="1">
                <a:latin typeface="Arial Black" panose="020B0A04020102020204" pitchFamily="34" charset="0"/>
              </a:rPr>
            </a:br>
            <a:r>
              <a:rPr lang="en-US" altLang="en-US" sz="4600" b="1">
                <a:latin typeface="Arial Black" panose="020B0A04020102020204" pitchFamily="34" charset="0"/>
              </a:rPr>
              <a:t>I</a:t>
            </a:r>
            <a:br>
              <a:rPr lang="en-US" altLang="en-US" sz="4600" b="1">
                <a:latin typeface="Arial Black" panose="020B0A04020102020204" pitchFamily="34" charset="0"/>
              </a:rPr>
            </a:br>
            <a:r>
              <a:rPr lang="en-US" altLang="en-US" sz="4600" b="1">
                <a:latin typeface="Arial Black" panose="020B0A04020102020204" pitchFamily="34" charset="0"/>
              </a:rPr>
              <a:t>N</a:t>
            </a:r>
            <a:br>
              <a:rPr lang="en-US" altLang="en-US" sz="4600" b="1">
                <a:latin typeface="Arial Black" panose="020B0A04020102020204" pitchFamily="34" charset="0"/>
              </a:rPr>
            </a:br>
            <a:r>
              <a:rPr lang="en-US" altLang="en-US" sz="4600" b="1">
                <a:latin typeface="Arial Black" panose="020B0A04020102020204" pitchFamily="34" charset="0"/>
              </a:rPr>
              <a:t>G</a:t>
            </a:r>
          </a:p>
        </p:txBody>
      </p:sp>
      <p:sp>
        <p:nvSpPr>
          <p:cNvPr id="25607" name="Text Box 7">
            <a:extLst>
              <a:ext uri="{FF2B5EF4-FFF2-40B4-BE49-F238E27FC236}">
                <a16:creationId xmlns:a16="http://schemas.microsoft.com/office/drawing/2014/main" id="{9BD64472-4971-402E-BF6B-EA30AA00FCEE}"/>
              </a:ext>
            </a:extLst>
          </p:cNvPr>
          <p:cNvSpPr txBox="1">
            <a:spLocks noChangeArrowheads="1"/>
          </p:cNvSpPr>
          <p:nvPr/>
        </p:nvSpPr>
        <p:spPr bwMode="auto">
          <a:xfrm>
            <a:off x="117475" y="3140075"/>
            <a:ext cx="2667000" cy="579438"/>
          </a:xfrm>
          <a:prstGeom prst="rect">
            <a:avLst/>
          </a:prstGeom>
          <a:noFill/>
          <a:ln>
            <a:noFill/>
          </a:ln>
          <a:effectLst>
            <a:outerShdw dist="35921" dir="2700000" algn="ctr" rotWithShape="0">
              <a:schemeClr val="tx1"/>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p>
            <a:r>
              <a:rPr lang="en-US" altLang="en-US" sz="3200">
                <a:solidFill>
                  <a:schemeClr val="bg1"/>
                </a:solidFill>
                <a:latin typeface="Arial Black" panose="020B0A04020102020204" pitchFamily="34" charset="0"/>
              </a:rPr>
              <a:t>PROVERBS</a:t>
            </a:r>
          </a:p>
        </p:txBody>
      </p:sp>
      <p:sp>
        <p:nvSpPr>
          <p:cNvPr id="25608" name="Text Box 8">
            <a:extLst>
              <a:ext uri="{FF2B5EF4-FFF2-40B4-BE49-F238E27FC236}">
                <a16:creationId xmlns:a16="http://schemas.microsoft.com/office/drawing/2014/main" id="{1D4C9F56-7B3A-4FE9-9359-091C907B9F5B}"/>
              </a:ext>
            </a:extLst>
          </p:cNvPr>
          <p:cNvSpPr txBox="1">
            <a:spLocks noChangeArrowheads="1"/>
          </p:cNvSpPr>
          <p:nvPr/>
        </p:nvSpPr>
        <p:spPr bwMode="auto">
          <a:xfrm>
            <a:off x="7910513" y="3128963"/>
            <a:ext cx="1109662" cy="579437"/>
          </a:xfrm>
          <a:prstGeom prst="rect">
            <a:avLst/>
          </a:prstGeom>
          <a:noFill/>
          <a:ln>
            <a:noFill/>
          </a:ln>
          <a:effectLst>
            <a:outerShdw dist="35921" dir="2700000" algn="ctr" rotWithShape="0">
              <a:schemeClr val="tx1"/>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p>
            <a:pPr algn="r"/>
            <a:r>
              <a:rPr lang="en-US" altLang="en-US" sz="3200">
                <a:solidFill>
                  <a:schemeClr val="bg1"/>
                </a:solidFill>
                <a:latin typeface="Arial Black" panose="020B0A04020102020204" pitchFamily="34" charset="0"/>
              </a:rPr>
              <a:t>JOB</a:t>
            </a:r>
          </a:p>
        </p:txBody>
      </p:sp>
      <p:sp>
        <p:nvSpPr>
          <p:cNvPr id="25609" name="Text Box 9">
            <a:extLst>
              <a:ext uri="{FF2B5EF4-FFF2-40B4-BE49-F238E27FC236}">
                <a16:creationId xmlns:a16="http://schemas.microsoft.com/office/drawing/2014/main" id="{59F93B62-1CAD-4403-9FD7-6A77AF28DF62}"/>
              </a:ext>
            </a:extLst>
          </p:cNvPr>
          <p:cNvSpPr txBox="1">
            <a:spLocks noChangeArrowheads="1"/>
          </p:cNvSpPr>
          <p:nvPr/>
        </p:nvSpPr>
        <p:spPr bwMode="auto">
          <a:xfrm>
            <a:off x="2224088" y="225425"/>
            <a:ext cx="4673600" cy="579438"/>
          </a:xfrm>
          <a:prstGeom prst="rect">
            <a:avLst/>
          </a:prstGeom>
          <a:noFill/>
          <a:ln>
            <a:noFill/>
          </a:ln>
          <a:effectLst>
            <a:outerShdw dist="35921" dir="2700000" algn="ctr" rotWithShape="0">
              <a:schemeClr val="tx1"/>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p>
            <a:pPr algn="ctr"/>
            <a:r>
              <a:rPr lang="en-US" altLang="en-US" sz="3200">
                <a:solidFill>
                  <a:schemeClr val="bg1"/>
                </a:solidFill>
                <a:latin typeface="Arial Black" panose="020B0A04020102020204" pitchFamily="34" charset="0"/>
              </a:rPr>
              <a:t>SONG OF SOLOMON</a:t>
            </a:r>
          </a:p>
        </p:txBody>
      </p:sp>
      <p:sp>
        <p:nvSpPr>
          <p:cNvPr id="25610" name="Text Box 10">
            <a:extLst>
              <a:ext uri="{FF2B5EF4-FFF2-40B4-BE49-F238E27FC236}">
                <a16:creationId xmlns:a16="http://schemas.microsoft.com/office/drawing/2014/main" id="{A01F3D9F-87C8-4FA5-9172-C9F33E4ABDAE}"/>
              </a:ext>
            </a:extLst>
          </p:cNvPr>
          <p:cNvSpPr txBox="1">
            <a:spLocks noChangeArrowheads="1"/>
          </p:cNvSpPr>
          <p:nvPr/>
        </p:nvSpPr>
        <p:spPr bwMode="auto">
          <a:xfrm>
            <a:off x="2752725" y="6065838"/>
            <a:ext cx="3617913" cy="579437"/>
          </a:xfrm>
          <a:prstGeom prst="rect">
            <a:avLst/>
          </a:prstGeom>
          <a:noFill/>
          <a:ln>
            <a:noFill/>
          </a:ln>
          <a:effectLst>
            <a:outerShdw dist="35921" dir="2700000" algn="ctr" rotWithShape="0">
              <a:schemeClr val="tx1"/>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p>
            <a:pPr algn="ctr"/>
            <a:r>
              <a:rPr lang="en-US" altLang="en-US" sz="3200">
                <a:solidFill>
                  <a:schemeClr val="bg1"/>
                </a:solidFill>
                <a:latin typeface="Arial Black" panose="020B0A04020102020204" pitchFamily="34" charset="0"/>
              </a:rPr>
              <a:t>ECCLESIASTES</a:t>
            </a:r>
          </a:p>
        </p:txBody>
      </p:sp>
    </p:spTree>
  </p:cSld>
  <p:clrMapOvr>
    <a:masterClrMapping/>
  </p:clrMapOvr>
  <p:transition spd="slow">
    <p:randomBa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3" presetClass="entr" presetSubtype="528" fill="hold" nodeType="afterEffect">
                                  <p:stCondLst>
                                    <p:cond delay="0"/>
                                  </p:stCondLst>
                                  <p:childTnLst>
                                    <p:set>
                                      <p:cBhvr>
                                        <p:cTn id="6" dur="1" fill="hold">
                                          <p:stCondLst>
                                            <p:cond delay="0"/>
                                          </p:stCondLst>
                                        </p:cTn>
                                        <p:tgtEl>
                                          <p:spTgt spid="25602"/>
                                        </p:tgtEl>
                                        <p:attrNameLst>
                                          <p:attrName>style.visibility</p:attrName>
                                        </p:attrNameLst>
                                      </p:cBhvr>
                                      <p:to>
                                        <p:strVal val="visible"/>
                                      </p:to>
                                    </p:set>
                                    <p:anim calcmode="lin" valueType="num">
                                      <p:cBhvr>
                                        <p:cTn id="7" dur="3000" fill="hold"/>
                                        <p:tgtEl>
                                          <p:spTgt spid="25602"/>
                                        </p:tgtEl>
                                        <p:attrNameLst>
                                          <p:attrName>ppt_w</p:attrName>
                                        </p:attrNameLst>
                                      </p:cBhvr>
                                      <p:tavLst>
                                        <p:tav tm="0">
                                          <p:val>
                                            <p:fltVal val="0"/>
                                          </p:val>
                                        </p:tav>
                                        <p:tav tm="100000">
                                          <p:val>
                                            <p:strVal val="#ppt_w"/>
                                          </p:val>
                                        </p:tav>
                                      </p:tavLst>
                                    </p:anim>
                                    <p:anim calcmode="lin" valueType="num">
                                      <p:cBhvr>
                                        <p:cTn id="8" dur="3000" fill="hold"/>
                                        <p:tgtEl>
                                          <p:spTgt spid="25602"/>
                                        </p:tgtEl>
                                        <p:attrNameLst>
                                          <p:attrName>ppt_h</p:attrName>
                                        </p:attrNameLst>
                                      </p:cBhvr>
                                      <p:tavLst>
                                        <p:tav tm="0">
                                          <p:val>
                                            <p:fltVal val="0"/>
                                          </p:val>
                                        </p:tav>
                                        <p:tav tm="100000">
                                          <p:val>
                                            <p:strVal val="#ppt_h"/>
                                          </p:val>
                                        </p:tav>
                                      </p:tavLst>
                                    </p:anim>
                                    <p:anim calcmode="lin" valueType="num">
                                      <p:cBhvr>
                                        <p:cTn id="9" dur="3000" fill="hold"/>
                                        <p:tgtEl>
                                          <p:spTgt spid="25602"/>
                                        </p:tgtEl>
                                        <p:attrNameLst>
                                          <p:attrName>ppt_x</p:attrName>
                                        </p:attrNameLst>
                                      </p:cBhvr>
                                      <p:tavLst>
                                        <p:tav tm="0">
                                          <p:val>
                                            <p:fltVal val="0.5"/>
                                          </p:val>
                                        </p:tav>
                                        <p:tav tm="100000">
                                          <p:val>
                                            <p:strVal val="#ppt_x"/>
                                          </p:val>
                                        </p:tav>
                                      </p:tavLst>
                                    </p:anim>
                                    <p:anim calcmode="lin" valueType="num">
                                      <p:cBhvr>
                                        <p:cTn id="10" dur="3000" fill="hold"/>
                                        <p:tgtEl>
                                          <p:spTgt spid="25602"/>
                                        </p:tgtEl>
                                        <p:attrNameLst>
                                          <p:attrName>ppt_y</p:attrName>
                                        </p:attrNameLst>
                                      </p:cBhvr>
                                      <p:tavLst>
                                        <p:tav tm="0">
                                          <p:val>
                                            <p:fltVal val="0.5"/>
                                          </p:val>
                                        </p:tav>
                                        <p:tav tm="100000">
                                          <p:val>
                                            <p:strVal val="#ppt_y"/>
                                          </p:val>
                                        </p:tav>
                                      </p:tavLst>
                                    </p:anim>
                                  </p:childTnLst>
                                </p:cTn>
                              </p:par>
                            </p:childTnLst>
                          </p:cTn>
                        </p:par>
                        <p:par>
                          <p:cTn id="11" fill="hold" nodeType="afterGroup">
                            <p:stCondLst>
                              <p:cond delay="3000"/>
                            </p:stCondLst>
                            <p:childTnLst>
                              <p:par>
                                <p:cTn id="12" presetID="23" presetClass="entr" presetSubtype="528" fill="hold" grpId="0" nodeType="afterEffect">
                                  <p:stCondLst>
                                    <p:cond delay="0"/>
                                  </p:stCondLst>
                                  <p:childTnLst>
                                    <p:set>
                                      <p:cBhvr>
                                        <p:cTn id="13" dur="1" fill="hold">
                                          <p:stCondLst>
                                            <p:cond delay="0"/>
                                          </p:stCondLst>
                                        </p:cTn>
                                        <p:tgtEl>
                                          <p:spTgt spid="25606"/>
                                        </p:tgtEl>
                                        <p:attrNameLst>
                                          <p:attrName>style.visibility</p:attrName>
                                        </p:attrNameLst>
                                      </p:cBhvr>
                                      <p:to>
                                        <p:strVal val="visible"/>
                                      </p:to>
                                    </p:set>
                                    <p:anim calcmode="lin" valueType="num">
                                      <p:cBhvr>
                                        <p:cTn id="14" dur="3000" fill="hold"/>
                                        <p:tgtEl>
                                          <p:spTgt spid="25606"/>
                                        </p:tgtEl>
                                        <p:attrNameLst>
                                          <p:attrName>ppt_w</p:attrName>
                                        </p:attrNameLst>
                                      </p:cBhvr>
                                      <p:tavLst>
                                        <p:tav tm="0">
                                          <p:val>
                                            <p:fltVal val="0"/>
                                          </p:val>
                                        </p:tav>
                                        <p:tav tm="100000">
                                          <p:val>
                                            <p:strVal val="#ppt_w"/>
                                          </p:val>
                                        </p:tav>
                                      </p:tavLst>
                                    </p:anim>
                                    <p:anim calcmode="lin" valueType="num">
                                      <p:cBhvr>
                                        <p:cTn id="15" dur="3000" fill="hold"/>
                                        <p:tgtEl>
                                          <p:spTgt spid="25606"/>
                                        </p:tgtEl>
                                        <p:attrNameLst>
                                          <p:attrName>ppt_h</p:attrName>
                                        </p:attrNameLst>
                                      </p:cBhvr>
                                      <p:tavLst>
                                        <p:tav tm="0">
                                          <p:val>
                                            <p:fltVal val="0"/>
                                          </p:val>
                                        </p:tav>
                                        <p:tav tm="100000">
                                          <p:val>
                                            <p:strVal val="#ppt_h"/>
                                          </p:val>
                                        </p:tav>
                                      </p:tavLst>
                                    </p:anim>
                                    <p:anim calcmode="lin" valueType="num">
                                      <p:cBhvr>
                                        <p:cTn id="16" dur="3000" fill="hold"/>
                                        <p:tgtEl>
                                          <p:spTgt spid="25606"/>
                                        </p:tgtEl>
                                        <p:attrNameLst>
                                          <p:attrName>ppt_x</p:attrName>
                                        </p:attrNameLst>
                                      </p:cBhvr>
                                      <p:tavLst>
                                        <p:tav tm="0">
                                          <p:val>
                                            <p:fltVal val="0.5"/>
                                          </p:val>
                                        </p:tav>
                                        <p:tav tm="100000">
                                          <p:val>
                                            <p:strVal val="#ppt_x"/>
                                          </p:val>
                                        </p:tav>
                                      </p:tavLst>
                                    </p:anim>
                                    <p:anim calcmode="lin" valueType="num">
                                      <p:cBhvr>
                                        <p:cTn id="17" dur="3000" fill="hold"/>
                                        <p:tgtEl>
                                          <p:spTgt spid="25606"/>
                                        </p:tgtEl>
                                        <p:attrNameLst>
                                          <p:attrName>ppt_y</p:attrName>
                                        </p:attrNameLst>
                                      </p:cBhvr>
                                      <p:tavLst>
                                        <p:tav tm="0">
                                          <p:val>
                                            <p:fltVal val="0.5"/>
                                          </p:val>
                                        </p:tav>
                                        <p:tav tm="100000">
                                          <p:val>
                                            <p:strVal val="#ppt_y"/>
                                          </p:val>
                                        </p:tav>
                                      </p:tavLst>
                                    </p:anim>
                                  </p:childTnLst>
                                </p:cTn>
                              </p:par>
                            </p:childTnLst>
                          </p:cTn>
                        </p:par>
                      </p:childTnLst>
                    </p:cTn>
                  </p:par>
                  <p:par>
                    <p:cTn id="18" fill="hold" nodeType="clickPar">
                      <p:stCondLst>
                        <p:cond delay="indefinite"/>
                      </p:stCondLst>
                      <p:childTnLst>
                        <p:par>
                          <p:cTn id="19" fill="hold" nodeType="withGroup">
                            <p:stCondLst>
                              <p:cond delay="0"/>
                            </p:stCondLst>
                            <p:childTnLst>
                              <p:par>
                                <p:cTn id="20" presetID="17" presetClass="entr" presetSubtype="1" fill="hold" grpId="0" nodeType="clickEffect">
                                  <p:stCondLst>
                                    <p:cond delay="0"/>
                                  </p:stCondLst>
                                  <p:childTnLst>
                                    <p:set>
                                      <p:cBhvr>
                                        <p:cTn id="21" dur="1" fill="hold">
                                          <p:stCondLst>
                                            <p:cond delay="0"/>
                                          </p:stCondLst>
                                        </p:cTn>
                                        <p:tgtEl>
                                          <p:spTgt spid="25609"/>
                                        </p:tgtEl>
                                        <p:attrNameLst>
                                          <p:attrName>style.visibility</p:attrName>
                                        </p:attrNameLst>
                                      </p:cBhvr>
                                      <p:to>
                                        <p:strVal val="visible"/>
                                      </p:to>
                                    </p:set>
                                    <p:anim calcmode="lin" valueType="num">
                                      <p:cBhvr>
                                        <p:cTn id="22" dur="2000" fill="hold"/>
                                        <p:tgtEl>
                                          <p:spTgt spid="25609"/>
                                        </p:tgtEl>
                                        <p:attrNameLst>
                                          <p:attrName>ppt_x</p:attrName>
                                        </p:attrNameLst>
                                      </p:cBhvr>
                                      <p:tavLst>
                                        <p:tav tm="0">
                                          <p:val>
                                            <p:strVal val="#ppt_x"/>
                                          </p:val>
                                        </p:tav>
                                        <p:tav tm="100000">
                                          <p:val>
                                            <p:strVal val="#ppt_x"/>
                                          </p:val>
                                        </p:tav>
                                      </p:tavLst>
                                    </p:anim>
                                    <p:anim calcmode="lin" valueType="num">
                                      <p:cBhvr>
                                        <p:cTn id="23" dur="2000" fill="hold"/>
                                        <p:tgtEl>
                                          <p:spTgt spid="25609"/>
                                        </p:tgtEl>
                                        <p:attrNameLst>
                                          <p:attrName>ppt_y</p:attrName>
                                        </p:attrNameLst>
                                      </p:cBhvr>
                                      <p:tavLst>
                                        <p:tav tm="0">
                                          <p:val>
                                            <p:strVal val="#ppt_y-#ppt_h/2"/>
                                          </p:val>
                                        </p:tav>
                                        <p:tav tm="100000">
                                          <p:val>
                                            <p:strVal val="#ppt_y"/>
                                          </p:val>
                                        </p:tav>
                                      </p:tavLst>
                                    </p:anim>
                                    <p:anim calcmode="lin" valueType="num">
                                      <p:cBhvr>
                                        <p:cTn id="24" dur="2000" fill="hold"/>
                                        <p:tgtEl>
                                          <p:spTgt spid="25609"/>
                                        </p:tgtEl>
                                        <p:attrNameLst>
                                          <p:attrName>ppt_w</p:attrName>
                                        </p:attrNameLst>
                                      </p:cBhvr>
                                      <p:tavLst>
                                        <p:tav tm="0">
                                          <p:val>
                                            <p:strVal val="#ppt_w"/>
                                          </p:val>
                                        </p:tav>
                                        <p:tav tm="100000">
                                          <p:val>
                                            <p:strVal val="#ppt_w"/>
                                          </p:val>
                                        </p:tav>
                                      </p:tavLst>
                                    </p:anim>
                                    <p:anim calcmode="lin" valueType="num">
                                      <p:cBhvr>
                                        <p:cTn id="25" dur="2000" fill="hold"/>
                                        <p:tgtEl>
                                          <p:spTgt spid="25609"/>
                                        </p:tgtEl>
                                        <p:attrNameLst>
                                          <p:attrName>ppt_h</p:attrName>
                                        </p:attrNameLst>
                                      </p:cBhvr>
                                      <p:tavLst>
                                        <p:tav tm="0">
                                          <p:val>
                                            <p:fltVal val="0"/>
                                          </p:val>
                                        </p:tav>
                                        <p:tav tm="100000">
                                          <p:val>
                                            <p:strVal val="#ppt_h"/>
                                          </p:val>
                                        </p:tav>
                                      </p:tavLst>
                                    </p:anim>
                                  </p:childTnLst>
                                </p:cTn>
                              </p:par>
                            </p:childTnLst>
                          </p:cTn>
                        </p:par>
                      </p:childTnLst>
                    </p:cTn>
                  </p:par>
                  <p:par>
                    <p:cTn id="26" fill="hold" nodeType="clickPar">
                      <p:stCondLst>
                        <p:cond delay="indefinite"/>
                      </p:stCondLst>
                      <p:childTnLst>
                        <p:par>
                          <p:cTn id="27" fill="hold" nodeType="withGroup">
                            <p:stCondLst>
                              <p:cond delay="0"/>
                            </p:stCondLst>
                            <p:childTnLst>
                              <p:par>
                                <p:cTn id="28" presetID="17" presetClass="entr" presetSubtype="4" fill="hold" grpId="0" nodeType="clickEffect">
                                  <p:stCondLst>
                                    <p:cond delay="0"/>
                                  </p:stCondLst>
                                  <p:childTnLst>
                                    <p:set>
                                      <p:cBhvr>
                                        <p:cTn id="29" dur="1" fill="hold">
                                          <p:stCondLst>
                                            <p:cond delay="0"/>
                                          </p:stCondLst>
                                        </p:cTn>
                                        <p:tgtEl>
                                          <p:spTgt spid="25610"/>
                                        </p:tgtEl>
                                        <p:attrNameLst>
                                          <p:attrName>style.visibility</p:attrName>
                                        </p:attrNameLst>
                                      </p:cBhvr>
                                      <p:to>
                                        <p:strVal val="visible"/>
                                      </p:to>
                                    </p:set>
                                    <p:anim calcmode="lin" valueType="num">
                                      <p:cBhvr>
                                        <p:cTn id="30" dur="2000" fill="hold"/>
                                        <p:tgtEl>
                                          <p:spTgt spid="25610"/>
                                        </p:tgtEl>
                                        <p:attrNameLst>
                                          <p:attrName>ppt_x</p:attrName>
                                        </p:attrNameLst>
                                      </p:cBhvr>
                                      <p:tavLst>
                                        <p:tav tm="0">
                                          <p:val>
                                            <p:strVal val="#ppt_x"/>
                                          </p:val>
                                        </p:tav>
                                        <p:tav tm="100000">
                                          <p:val>
                                            <p:strVal val="#ppt_x"/>
                                          </p:val>
                                        </p:tav>
                                      </p:tavLst>
                                    </p:anim>
                                    <p:anim calcmode="lin" valueType="num">
                                      <p:cBhvr>
                                        <p:cTn id="31" dur="2000" fill="hold"/>
                                        <p:tgtEl>
                                          <p:spTgt spid="25610"/>
                                        </p:tgtEl>
                                        <p:attrNameLst>
                                          <p:attrName>ppt_y</p:attrName>
                                        </p:attrNameLst>
                                      </p:cBhvr>
                                      <p:tavLst>
                                        <p:tav tm="0">
                                          <p:val>
                                            <p:strVal val="#ppt_y+#ppt_h/2"/>
                                          </p:val>
                                        </p:tav>
                                        <p:tav tm="100000">
                                          <p:val>
                                            <p:strVal val="#ppt_y"/>
                                          </p:val>
                                        </p:tav>
                                      </p:tavLst>
                                    </p:anim>
                                    <p:anim calcmode="lin" valueType="num">
                                      <p:cBhvr>
                                        <p:cTn id="32" dur="2000" fill="hold"/>
                                        <p:tgtEl>
                                          <p:spTgt spid="25610"/>
                                        </p:tgtEl>
                                        <p:attrNameLst>
                                          <p:attrName>ppt_w</p:attrName>
                                        </p:attrNameLst>
                                      </p:cBhvr>
                                      <p:tavLst>
                                        <p:tav tm="0">
                                          <p:val>
                                            <p:strVal val="#ppt_w"/>
                                          </p:val>
                                        </p:tav>
                                        <p:tav tm="100000">
                                          <p:val>
                                            <p:strVal val="#ppt_w"/>
                                          </p:val>
                                        </p:tav>
                                      </p:tavLst>
                                    </p:anim>
                                    <p:anim calcmode="lin" valueType="num">
                                      <p:cBhvr>
                                        <p:cTn id="33" dur="2000" fill="hold"/>
                                        <p:tgtEl>
                                          <p:spTgt spid="25610"/>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606" grpId="0"/>
      <p:bldP spid="25609" grpId="0"/>
      <p:bldP spid="25610" grpId="0"/>
    </p:bld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7651" name="AutoShape 3">
            <a:extLst>
              <a:ext uri="{FF2B5EF4-FFF2-40B4-BE49-F238E27FC236}">
                <a16:creationId xmlns:a16="http://schemas.microsoft.com/office/drawing/2014/main" id="{F3D9F92A-2C59-4910-AE12-60099D2F1A10}"/>
              </a:ext>
            </a:extLst>
          </p:cNvPr>
          <p:cNvSpPr>
            <a:spLocks noChangeArrowheads="1"/>
          </p:cNvSpPr>
          <p:nvPr/>
        </p:nvSpPr>
        <p:spPr bwMode="auto">
          <a:xfrm rot="-5400000">
            <a:off x="3921919" y="184944"/>
            <a:ext cx="1282700" cy="6475412"/>
          </a:xfrm>
          <a:prstGeom prst="upDownArrow">
            <a:avLst>
              <a:gd name="adj1" fmla="val 50000"/>
              <a:gd name="adj2" fmla="val 100965"/>
            </a:avLst>
          </a:prstGeom>
          <a:gradFill rotWithShape="1">
            <a:gsLst>
              <a:gs pos="0">
                <a:srgbClr val="66FF99"/>
              </a:gs>
              <a:gs pos="100000">
                <a:srgbClr val="008000"/>
              </a:gs>
            </a:gsLst>
            <a:lin ang="54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endParaRPr lang="en-US"/>
          </a:p>
        </p:txBody>
      </p:sp>
      <p:sp>
        <p:nvSpPr>
          <p:cNvPr id="27650" name="AutoShape 2">
            <a:extLst>
              <a:ext uri="{FF2B5EF4-FFF2-40B4-BE49-F238E27FC236}">
                <a16:creationId xmlns:a16="http://schemas.microsoft.com/office/drawing/2014/main" id="{B4E14C0A-A5DA-4155-AB36-E5145563E9F4}"/>
              </a:ext>
            </a:extLst>
          </p:cNvPr>
          <p:cNvSpPr>
            <a:spLocks noChangeArrowheads="1"/>
          </p:cNvSpPr>
          <p:nvPr/>
        </p:nvSpPr>
        <p:spPr bwMode="auto">
          <a:xfrm>
            <a:off x="3924300" y="211138"/>
            <a:ext cx="1282700" cy="6475412"/>
          </a:xfrm>
          <a:prstGeom prst="upDownArrow">
            <a:avLst>
              <a:gd name="adj1" fmla="val 50000"/>
              <a:gd name="adj2" fmla="val 100965"/>
            </a:avLst>
          </a:prstGeom>
          <a:gradFill rotWithShape="1">
            <a:gsLst>
              <a:gs pos="0">
                <a:srgbClr val="99CCFF"/>
              </a:gs>
              <a:gs pos="100000">
                <a:srgbClr val="3333FF"/>
              </a:gs>
            </a:gsLst>
            <a:lin ang="54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endParaRPr lang="en-US"/>
          </a:p>
        </p:txBody>
      </p:sp>
      <p:sp>
        <p:nvSpPr>
          <p:cNvPr id="27652" name="Oval 4">
            <a:extLst>
              <a:ext uri="{FF2B5EF4-FFF2-40B4-BE49-F238E27FC236}">
                <a16:creationId xmlns:a16="http://schemas.microsoft.com/office/drawing/2014/main" id="{E3598515-5B46-4C38-B36F-FCCC789C8FEC}"/>
              </a:ext>
            </a:extLst>
          </p:cNvPr>
          <p:cNvSpPr>
            <a:spLocks noChangeArrowheads="1"/>
          </p:cNvSpPr>
          <p:nvPr/>
        </p:nvSpPr>
        <p:spPr bwMode="auto">
          <a:xfrm>
            <a:off x="3535363" y="2397125"/>
            <a:ext cx="2049462" cy="2049463"/>
          </a:xfrm>
          <a:prstGeom prst="ellipse">
            <a:avLst/>
          </a:prstGeom>
          <a:solidFill>
            <a:srgbClr val="FF0000">
              <a:alpha val="70000"/>
            </a:srgbClr>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7655" name="Text Box 7">
            <a:extLst>
              <a:ext uri="{FF2B5EF4-FFF2-40B4-BE49-F238E27FC236}">
                <a16:creationId xmlns:a16="http://schemas.microsoft.com/office/drawing/2014/main" id="{DECBB311-3DF6-4E5B-8FBE-688F6025124B}"/>
              </a:ext>
            </a:extLst>
          </p:cNvPr>
          <p:cNvSpPr txBox="1">
            <a:spLocks noChangeArrowheads="1"/>
          </p:cNvSpPr>
          <p:nvPr/>
        </p:nvSpPr>
        <p:spPr bwMode="auto">
          <a:xfrm>
            <a:off x="117475" y="3140075"/>
            <a:ext cx="2667000" cy="579438"/>
          </a:xfrm>
          <a:prstGeom prst="rect">
            <a:avLst/>
          </a:prstGeom>
          <a:noFill/>
          <a:ln>
            <a:noFill/>
          </a:ln>
          <a:effectLst>
            <a:outerShdw dist="35921" dir="2700000" algn="ctr" rotWithShape="0">
              <a:schemeClr val="tx1"/>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p>
            <a:r>
              <a:rPr lang="en-US" altLang="en-US" sz="3200">
                <a:solidFill>
                  <a:schemeClr val="bg1"/>
                </a:solidFill>
                <a:latin typeface="Arial Black" panose="020B0A04020102020204" pitchFamily="34" charset="0"/>
              </a:rPr>
              <a:t>PROVERBS</a:t>
            </a:r>
          </a:p>
        </p:txBody>
      </p:sp>
      <p:sp>
        <p:nvSpPr>
          <p:cNvPr id="27656" name="Text Box 8">
            <a:extLst>
              <a:ext uri="{FF2B5EF4-FFF2-40B4-BE49-F238E27FC236}">
                <a16:creationId xmlns:a16="http://schemas.microsoft.com/office/drawing/2014/main" id="{A6F6171F-07DD-4FDE-96EC-CAED3F6D5F1D}"/>
              </a:ext>
            </a:extLst>
          </p:cNvPr>
          <p:cNvSpPr txBox="1">
            <a:spLocks noChangeArrowheads="1"/>
          </p:cNvSpPr>
          <p:nvPr/>
        </p:nvSpPr>
        <p:spPr bwMode="auto">
          <a:xfrm>
            <a:off x="7910513" y="3128963"/>
            <a:ext cx="1109662" cy="579437"/>
          </a:xfrm>
          <a:prstGeom prst="rect">
            <a:avLst/>
          </a:prstGeom>
          <a:noFill/>
          <a:ln>
            <a:noFill/>
          </a:ln>
          <a:effectLst>
            <a:outerShdw dist="35921" dir="2700000" algn="ctr" rotWithShape="0">
              <a:schemeClr val="tx1"/>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p>
            <a:pPr algn="r"/>
            <a:r>
              <a:rPr lang="en-US" altLang="en-US" sz="3200">
                <a:solidFill>
                  <a:schemeClr val="bg1"/>
                </a:solidFill>
                <a:latin typeface="Arial Black" panose="020B0A04020102020204" pitchFamily="34" charset="0"/>
              </a:rPr>
              <a:t>JOB</a:t>
            </a:r>
          </a:p>
        </p:txBody>
      </p:sp>
      <p:sp>
        <p:nvSpPr>
          <p:cNvPr id="27657" name="Text Box 9">
            <a:extLst>
              <a:ext uri="{FF2B5EF4-FFF2-40B4-BE49-F238E27FC236}">
                <a16:creationId xmlns:a16="http://schemas.microsoft.com/office/drawing/2014/main" id="{A48C8FE9-87B6-4A74-B08F-FD271BDE4725}"/>
              </a:ext>
            </a:extLst>
          </p:cNvPr>
          <p:cNvSpPr txBox="1">
            <a:spLocks noChangeArrowheads="1"/>
          </p:cNvSpPr>
          <p:nvPr/>
        </p:nvSpPr>
        <p:spPr bwMode="auto">
          <a:xfrm>
            <a:off x="2224088" y="225425"/>
            <a:ext cx="4673600" cy="579438"/>
          </a:xfrm>
          <a:prstGeom prst="rect">
            <a:avLst/>
          </a:prstGeom>
          <a:noFill/>
          <a:ln>
            <a:noFill/>
          </a:ln>
          <a:effectLst>
            <a:outerShdw dist="35921" dir="2700000" algn="ctr" rotWithShape="0">
              <a:schemeClr val="tx1"/>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p>
            <a:pPr algn="ctr"/>
            <a:r>
              <a:rPr lang="en-US" altLang="en-US" sz="3200">
                <a:solidFill>
                  <a:schemeClr val="bg1"/>
                </a:solidFill>
                <a:latin typeface="Arial Black" panose="020B0A04020102020204" pitchFamily="34" charset="0"/>
              </a:rPr>
              <a:t>SONG OF SOLOMON</a:t>
            </a:r>
          </a:p>
        </p:txBody>
      </p:sp>
      <p:sp>
        <p:nvSpPr>
          <p:cNvPr id="27658" name="Text Box 10">
            <a:extLst>
              <a:ext uri="{FF2B5EF4-FFF2-40B4-BE49-F238E27FC236}">
                <a16:creationId xmlns:a16="http://schemas.microsoft.com/office/drawing/2014/main" id="{BA26BD4F-B44F-400D-A79D-0D1BABDA3019}"/>
              </a:ext>
            </a:extLst>
          </p:cNvPr>
          <p:cNvSpPr txBox="1">
            <a:spLocks noChangeArrowheads="1"/>
          </p:cNvSpPr>
          <p:nvPr/>
        </p:nvSpPr>
        <p:spPr bwMode="auto">
          <a:xfrm>
            <a:off x="2752725" y="6065838"/>
            <a:ext cx="3617913" cy="579437"/>
          </a:xfrm>
          <a:prstGeom prst="rect">
            <a:avLst/>
          </a:prstGeom>
          <a:noFill/>
          <a:ln>
            <a:noFill/>
          </a:ln>
          <a:effectLst>
            <a:outerShdw dist="35921" dir="2700000" algn="ctr" rotWithShape="0">
              <a:schemeClr val="tx1"/>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p>
            <a:pPr algn="ctr"/>
            <a:r>
              <a:rPr lang="en-US" altLang="en-US" sz="3200">
                <a:solidFill>
                  <a:schemeClr val="bg1"/>
                </a:solidFill>
                <a:latin typeface="Arial Black" panose="020B0A04020102020204" pitchFamily="34" charset="0"/>
              </a:rPr>
              <a:t>ECCLESIASTES</a:t>
            </a:r>
          </a:p>
        </p:txBody>
      </p:sp>
      <p:sp>
        <p:nvSpPr>
          <p:cNvPr id="27659" name="Text Box 11">
            <a:extLst>
              <a:ext uri="{FF2B5EF4-FFF2-40B4-BE49-F238E27FC236}">
                <a16:creationId xmlns:a16="http://schemas.microsoft.com/office/drawing/2014/main" id="{79D7048F-6397-4575-A6F6-E84DF6439188}"/>
              </a:ext>
            </a:extLst>
          </p:cNvPr>
          <p:cNvSpPr txBox="1">
            <a:spLocks noChangeArrowheads="1"/>
          </p:cNvSpPr>
          <p:nvPr/>
        </p:nvSpPr>
        <p:spPr bwMode="auto">
          <a:xfrm>
            <a:off x="3544888" y="3133725"/>
            <a:ext cx="2036762" cy="579438"/>
          </a:xfrm>
          <a:prstGeom prst="rect">
            <a:avLst/>
          </a:prstGeom>
          <a:noFill/>
          <a:ln>
            <a:noFill/>
          </a:ln>
          <a:effectLst>
            <a:outerShdw dist="35921" dir="2700000" algn="ctr" rotWithShape="0">
              <a:schemeClr val="tx1"/>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p>
            <a:pPr algn="ctr"/>
            <a:r>
              <a:rPr lang="en-US" altLang="en-US" sz="3200">
                <a:solidFill>
                  <a:schemeClr val="bg1"/>
                </a:solidFill>
                <a:latin typeface="Arial Black" panose="020B0A04020102020204" pitchFamily="34" charset="0"/>
              </a:rPr>
              <a:t>PSALMS</a:t>
            </a:r>
          </a:p>
        </p:txBody>
      </p:sp>
    </p:spTree>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3" presetClass="entr" presetSubtype="528" fill="hold" nodeType="afterEffect">
                                  <p:stCondLst>
                                    <p:cond delay="0"/>
                                  </p:stCondLst>
                                  <p:childTnLst>
                                    <p:set>
                                      <p:cBhvr>
                                        <p:cTn id="6" dur="1" fill="hold">
                                          <p:stCondLst>
                                            <p:cond delay="0"/>
                                          </p:stCondLst>
                                        </p:cTn>
                                        <p:tgtEl>
                                          <p:spTgt spid="27652"/>
                                        </p:tgtEl>
                                        <p:attrNameLst>
                                          <p:attrName>style.visibility</p:attrName>
                                        </p:attrNameLst>
                                      </p:cBhvr>
                                      <p:to>
                                        <p:strVal val="visible"/>
                                      </p:to>
                                    </p:set>
                                    <p:anim calcmode="lin" valueType="num">
                                      <p:cBhvr>
                                        <p:cTn id="7" dur="3000" fill="hold"/>
                                        <p:tgtEl>
                                          <p:spTgt spid="27652"/>
                                        </p:tgtEl>
                                        <p:attrNameLst>
                                          <p:attrName>ppt_w</p:attrName>
                                        </p:attrNameLst>
                                      </p:cBhvr>
                                      <p:tavLst>
                                        <p:tav tm="0">
                                          <p:val>
                                            <p:fltVal val="0"/>
                                          </p:val>
                                        </p:tav>
                                        <p:tav tm="100000">
                                          <p:val>
                                            <p:strVal val="#ppt_w"/>
                                          </p:val>
                                        </p:tav>
                                      </p:tavLst>
                                    </p:anim>
                                    <p:anim calcmode="lin" valueType="num">
                                      <p:cBhvr>
                                        <p:cTn id="8" dur="3000" fill="hold"/>
                                        <p:tgtEl>
                                          <p:spTgt spid="27652"/>
                                        </p:tgtEl>
                                        <p:attrNameLst>
                                          <p:attrName>ppt_h</p:attrName>
                                        </p:attrNameLst>
                                      </p:cBhvr>
                                      <p:tavLst>
                                        <p:tav tm="0">
                                          <p:val>
                                            <p:fltVal val="0"/>
                                          </p:val>
                                        </p:tav>
                                        <p:tav tm="100000">
                                          <p:val>
                                            <p:strVal val="#ppt_h"/>
                                          </p:val>
                                        </p:tav>
                                      </p:tavLst>
                                    </p:anim>
                                    <p:anim calcmode="lin" valueType="num">
                                      <p:cBhvr>
                                        <p:cTn id="9" dur="3000" fill="hold"/>
                                        <p:tgtEl>
                                          <p:spTgt spid="27652"/>
                                        </p:tgtEl>
                                        <p:attrNameLst>
                                          <p:attrName>ppt_x</p:attrName>
                                        </p:attrNameLst>
                                      </p:cBhvr>
                                      <p:tavLst>
                                        <p:tav tm="0">
                                          <p:val>
                                            <p:fltVal val="0.5"/>
                                          </p:val>
                                        </p:tav>
                                        <p:tav tm="100000">
                                          <p:val>
                                            <p:strVal val="#ppt_x"/>
                                          </p:val>
                                        </p:tav>
                                      </p:tavLst>
                                    </p:anim>
                                    <p:anim calcmode="lin" valueType="num">
                                      <p:cBhvr>
                                        <p:cTn id="10" dur="3000" fill="hold"/>
                                        <p:tgtEl>
                                          <p:spTgt spid="27652"/>
                                        </p:tgtEl>
                                        <p:attrNameLst>
                                          <p:attrName>ppt_y</p:attrName>
                                        </p:attrNameLst>
                                      </p:cBhvr>
                                      <p:tavLst>
                                        <p:tav tm="0">
                                          <p:val>
                                            <p:fltVal val="0.5"/>
                                          </p:val>
                                        </p:tav>
                                        <p:tav tm="100000">
                                          <p:val>
                                            <p:strVal val="#ppt_y"/>
                                          </p:val>
                                        </p:tav>
                                      </p:tavLst>
                                    </p:anim>
                                  </p:childTnLst>
                                </p:cTn>
                              </p:par>
                            </p:childTnLst>
                          </p:cTn>
                        </p:par>
                      </p:childTnLst>
                    </p:cTn>
                  </p:par>
                  <p:par>
                    <p:cTn id="11" fill="hold" nodeType="clickPar">
                      <p:stCondLst>
                        <p:cond delay="indefinite"/>
                      </p:stCondLst>
                      <p:childTnLst>
                        <p:par>
                          <p:cTn id="12" fill="hold" nodeType="withGroup">
                            <p:stCondLst>
                              <p:cond delay="0"/>
                            </p:stCondLst>
                            <p:childTnLst>
                              <p:par>
                                <p:cTn id="13" presetID="17" presetClass="entr" presetSubtype="10" fill="hold" grpId="0" nodeType="clickEffect">
                                  <p:stCondLst>
                                    <p:cond delay="0"/>
                                  </p:stCondLst>
                                  <p:childTnLst>
                                    <p:set>
                                      <p:cBhvr>
                                        <p:cTn id="14" dur="1" fill="hold">
                                          <p:stCondLst>
                                            <p:cond delay="0"/>
                                          </p:stCondLst>
                                        </p:cTn>
                                        <p:tgtEl>
                                          <p:spTgt spid="27659"/>
                                        </p:tgtEl>
                                        <p:attrNameLst>
                                          <p:attrName>style.visibility</p:attrName>
                                        </p:attrNameLst>
                                      </p:cBhvr>
                                      <p:to>
                                        <p:strVal val="visible"/>
                                      </p:to>
                                    </p:set>
                                    <p:anim calcmode="lin" valueType="num">
                                      <p:cBhvr>
                                        <p:cTn id="15" dur="2000" fill="hold"/>
                                        <p:tgtEl>
                                          <p:spTgt spid="27659"/>
                                        </p:tgtEl>
                                        <p:attrNameLst>
                                          <p:attrName>ppt_w</p:attrName>
                                        </p:attrNameLst>
                                      </p:cBhvr>
                                      <p:tavLst>
                                        <p:tav tm="0">
                                          <p:val>
                                            <p:fltVal val="0"/>
                                          </p:val>
                                        </p:tav>
                                        <p:tav tm="100000">
                                          <p:val>
                                            <p:strVal val="#ppt_w"/>
                                          </p:val>
                                        </p:tav>
                                      </p:tavLst>
                                    </p:anim>
                                    <p:anim calcmode="lin" valueType="num">
                                      <p:cBhvr>
                                        <p:cTn id="16" dur="2000" fill="hold"/>
                                        <p:tgtEl>
                                          <p:spTgt spid="27659"/>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659"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4" name="Picture 2" descr="j0227568">
            <a:extLst>
              <a:ext uri="{FF2B5EF4-FFF2-40B4-BE49-F238E27FC236}">
                <a16:creationId xmlns:a16="http://schemas.microsoft.com/office/drawing/2014/main" id="{A45408E6-D2F5-48A4-8172-5A13EA29D13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6864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3555" name="Text Box 3">
            <a:extLst>
              <a:ext uri="{FF2B5EF4-FFF2-40B4-BE49-F238E27FC236}">
                <a16:creationId xmlns:a16="http://schemas.microsoft.com/office/drawing/2014/main" id="{8BA4BE66-8160-4A69-B22F-BE059FD064A4}"/>
              </a:ext>
            </a:extLst>
          </p:cNvPr>
          <p:cNvSpPr txBox="1">
            <a:spLocks noChangeArrowheads="1"/>
          </p:cNvSpPr>
          <p:nvPr/>
        </p:nvSpPr>
        <p:spPr bwMode="auto">
          <a:xfrm>
            <a:off x="422275" y="247650"/>
            <a:ext cx="8353425" cy="1612900"/>
          </a:xfrm>
          <a:prstGeom prst="rect">
            <a:avLst/>
          </a:prstGeom>
          <a:noFill/>
          <a:ln>
            <a:noFill/>
          </a:ln>
          <a:effectLst>
            <a:outerShdw dist="53882" dir="2700000" algn="ctr" rotWithShape="0">
              <a:schemeClr val="tx1"/>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sz="8000">
                <a:solidFill>
                  <a:srgbClr val="FFFFFF"/>
                </a:solidFill>
                <a:latin typeface="Franklin Gothic Heavy" panose="020B0903020102020204" pitchFamily="34" charset="0"/>
              </a:rPr>
              <a:t>Proverbs</a:t>
            </a:r>
            <a:endParaRPr lang="en-US" altLang="en-US" sz="3600"/>
          </a:p>
        </p:txBody>
      </p:sp>
      <p:sp>
        <p:nvSpPr>
          <p:cNvPr id="23556" name="Text Box 4">
            <a:extLst>
              <a:ext uri="{FF2B5EF4-FFF2-40B4-BE49-F238E27FC236}">
                <a16:creationId xmlns:a16="http://schemas.microsoft.com/office/drawing/2014/main" id="{6DD168F1-6A4D-474B-913E-5CA2D01C9F8E}"/>
              </a:ext>
            </a:extLst>
          </p:cNvPr>
          <p:cNvSpPr txBox="1">
            <a:spLocks noChangeArrowheads="1"/>
          </p:cNvSpPr>
          <p:nvPr/>
        </p:nvSpPr>
        <p:spPr bwMode="auto">
          <a:xfrm>
            <a:off x="349250" y="2982913"/>
            <a:ext cx="8324850" cy="1677987"/>
          </a:xfrm>
          <a:prstGeom prst="rect">
            <a:avLst/>
          </a:prstGeom>
          <a:noFill/>
          <a:ln>
            <a:noFill/>
          </a:ln>
          <a:effectLst>
            <a:outerShdw dist="53882" dir="2700000" algn="ctr" rotWithShape="0">
              <a:schemeClr val="tx1"/>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r">
              <a:lnSpc>
                <a:spcPct val="70000"/>
              </a:lnSpc>
            </a:pPr>
            <a:r>
              <a:rPr lang="en-US" altLang="en-US" sz="15600">
                <a:solidFill>
                  <a:srgbClr val="FFFFFF"/>
                </a:solidFill>
                <a:latin typeface="Franklin Gothic Heavy" panose="020B0903020102020204" pitchFamily="34" charset="0"/>
              </a:rPr>
              <a:t>Dumb </a:t>
            </a:r>
            <a:r>
              <a:rPr lang="en-US" altLang="en-US" sz="17200">
                <a:solidFill>
                  <a:srgbClr val="FFFFFF"/>
                </a:solidFill>
                <a:latin typeface="Franklin Gothic Heavy" panose="020B0903020102020204" pitchFamily="34" charset="0"/>
              </a:rPr>
              <a:t>&amp;</a:t>
            </a:r>
            <a:r>
              <a:rPr lang="en-US" altLang="en-US" sz="15600">
                <a:solidFill>
                  <a:srgbClr val="FFFFFF"/>
                </a:solidFill>
                <a:latin typeface="Franklin Gothic Heavy" panose="020B0903020102020204" pitchFamily="34" charset="0"/>
              </a:rPr>
              <a:t> Smarter</a:t>
            </a:r>
          </a:p>
          <a:p>
            <a:pPr>
              <a:lnSpc>
                <a:spcPct val="70000"/>
              </a:lnSpc>
            </a:pPr>
            <a:endParaRPr lang="en-US" altLang="en-US" sz="5400"/>
          </a:p>
        </p:txBody>
      </p:sp>
    </p:spTree>
  </p:cSld>
  <p:clrMapOvr>
    <a:masterClrMapping/>
  </p:clrMapOvr>
  <p:transition spd="slow">
    <p:wipe di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7" presetClass="entr" presetSubtype="8" fill="hold" grpId="0" nodeType="afterEffect">
                                  <p:stCondLst>
                                    <p:cond delay="0"/>
                                  </p:stCondLst>
                                  <p:childTnLst>
                                    <p:set>
                                      <p:cBhvr>
                                        <p:cTn id="6" dur="1" fill="hold">
                                          <p:stCondLst>
                                            <p:cond delay="0"/>
                                          </p:stCondLst>
                                        </p:cTn>
                                        <p:tgtEl>
                                          <p:spTgt spid="23555"/>
                                        </p:tgtEl>
                                        <p:attrNameLst>
                                          <p:attrName>style.visibility</p:attrName>
                                        </p:attrNameLst>
                                      </p:cBhvr>
                                      <p:to>
                                        <p:strVal val="visible"/>
                                      </p:to>
                                    </p:set>
                                    <p:anim calcmode="lin" valueType="num">
                                      <p:cBhvr>
                                        <p:cTn id="7" dur="2000" fill="hold"/>
                                        <p:tgtEl>
                                          <p:spTgt spid="23555"/>
                                        </p:tgtEl>
                                        <p:attrNameLst>
                                          <p:attrName>ppt_x</p:attrName>
                                        </p:attrNameLst>
                                      </p:cBhvr>
                                      <p:tavLst>
                                        <p:tav tm="0">
                                          <p:val>
                                            <p:strVal val="#ppt_x-#ppt_w/2"/>
                                          </p:val>
                                        </p:tav>
                                        <p:tav tm="100000">
                                          <p:val>
                                            <p:strVal val="#ppt_x"/>
                                          </p:val>
                                        </p:tav>
                                      </p:tavLst>
                                    </p:anim>
                                    <p:anim calcmode="lin" valueType="num">
                                      <p:cBhvr>
                                        <p:cTn id="8" dur="2000" fill="hold"/>
                                        <p:tgtEl>
                                          <p:spTgt spid="23555"/>
                                        </p:tgtEl>
                                        <p:attrNameLst>
                                          <p:attrName>ppt_y</p:attrName>
                                        </p:attrNameLst>
                                      </p:cBhvr>
                                      <p:tavLst>
                                        <p:tav tm="0">
                                          <p:val>
                                            <p:strVal val="#ppt_y"/>
                                          </p:val>
                                        </p:tav>
                                        <p:tav tm="100000">
                                          <p:val>
                                            <p:strVal val="#ppt_y"/>
                                          </p:val>
                                        </p:tav>
                                      </p:tavLst>
                                    </p:anim>
                                    <p:anim calcmode="lin" valueType="num">
                                      <p:cBhvr>
                                        <p:cTn id="9" dur="2000" fill="hold"/>
                                        <p:tgtEl>
                                          <p:spTgt spid="23555"/>
                                        </p:tgtEl>
                                        <p:attrNameLst>
                                          <p:attrName>ppt_w</p:attrName>
                                        </p:attrNameLst>
                                      </p:cBhvr>
                                      <p:tavLst>
                                        <p:tav tm="0">
                                          <p:val>
                                            <p:fltVal val="0"/>
                                          </p:val>
                                        </p:tav>
                                        <p:tav tm="100000">
                                          <p:val>
                                            <p:strVal val="#ppt_w"/>
                                          </p:val>
                                        </p:tav>
                                      </p:tavLst>
                                    </p:anim>
                                    <p:anim calcmode="lin" valueType="num">
                                      <p:cBhvr>
                                        <p:cTn id="10" dur="2000" fill="hold"/>
                                        <p:tgtEl>
                                          <p:spTgt spid="23555"/>
                                        </p:tgtEl>
                                        <p:attrNameLst>
                                          <p:attrName>ppt_h</p:attrName>
                                        </p:attrNameLst>
                                      </p:cBhvr>
                                      <p:tavLst>
                                        <p:tav tm="0">
                                          <p:val>
                                            <p:strVal val="#ppt_h"/>
                                          </p:val>
                                        </p:tav>
                                        <p:tav tm="100000">
                                          <p:val>
                                            <p:strVal val="#ppt_h"/>
                                          </p:val>
                                        </p:tav>
                                      </p:tavLst>
                                    </p:anim>
                                  </p:childTnLst>
                                </p:cTn>
                              </p:par>
                            </p:childTnLst>
                          </p:cTn>
                        </p:par>
                        <p:par>
                          <p:cTn id="11" fill="hold" nodeType="afterGroup">
                            <p:stCondLst>
                              <p:cond delay="2000"/>
                            </p:stCondLst>
                            <p:childTnLst>
                              <p:par>
                                <p:cTn id="12" presetID="17" presetClass="entr" presetSubtype="2" fill="hold" grpId="0" nodeType="afterEffect">
                                  <p:stCondLst>
                                    <p:cond delay="0"/>
                                  </p:stCondLst>
                                  <p:childTnLst>
                                    <p:set>
                                      <p:cBhvr>
                                        <p:cTn id="13" dur="1" fill="hold">
                                          <p:stCondLst>
                                            <p:cond delay="0"/>
                                          </p:stCondLst>
                                        </p:cTn>
                                        <p:tgtEl>
                                          <p:spTgt spid="23556"/>
                                        </p:tgtEl>
                                        <p:attrNameLst>
                                          <p:attrName>style.visibility</p:attrName>
                                        </p:attrNameLst>
                                      </p:cBhvr>
                                      <p:to>
                                        <p:strVal val="visible"/>
                                      </p:to>
                                    </p:set>
                                    <p:anim calcmode="lin" valueType="num">
                                      <p:cBhvr>
                                        <p:cTn id="14" dur="2000" fill="hold"/>
                                        <p:tgtEl>
                                          <p:spTgt spid="23556"/>
                                        </p:tgtEl>
                                        <p:attrNameLst>
                                          <p:attrName>ppt_x</p:attrName>
                                        </p:attrNameLst>
                                      </p:cBhvr>
                                      <p:tavLst>
                                        <p:tav tm="0">
                                          <p:val>
                                            <p:strVal val="#ppt_x+#ppt_w/2"/>
                                          </p:val>
                                        </p:tav>
                                        <p:tav tm="100000">
                                          <p:val>
                                            <p:strVal val="#ppt_x"/>
                                          </p:val>
                                        </p:tav>
                                      </p:tavLst>
                                    </p:anim>
                                    <p:anim calcmode="lin" valueType="num">
                                      <p:cBhvr>
                                        <p:cTn id="15" dur="2000" fill="hold"/>
                                        <p:tgtEl>
                                          <p:spTgt spid="23556"/>
                                        </p:tgtEl>
                                        <p:attrNameLst>
                                          <p:attrName>ppt_y</p:attrName>
                                        </p:attrNameLst>
                                      </p:cBhvr>
                                      <p:tavLst>
                                        <p:tav tm="0">
                                          <p:val>
                                            <p:strVal val="#ppt_y"/>
                                          </p:val>
                                        </p:tav>
                                        <p:tav tm="100000">
                                          <p:val>
                                            <p:strVal val="#ppt_y"/>
                                          </p:val>
                                        </p:tav>
                                      </p:tavLst>
                                    </p:anim>
                                    <p:anim calcmode="lin" valueType="num">
                                      <p:cBhvr>
                                        <p:cTn id="16" dur="2000" fill="hold"/>
                                        <p:tgtEl>
                                          <p:spTgt spid="23556"/>
                                        </p:tgtEl>
                                        <p:attrNameLst>
                                          <p:attrName>ppt_w</p:attrName>
                                        </p:attrNameLst>
                                      </p:cBhvr>
                                      <p:tavLst>
                                        <p:tav tm="0">
                                          <p:val>
                                            <p:fltVal val="0"/>
                                          </p:val>
                                        </p:tav>
                                        <p:tav tm="100000">
                                          <p:val>
                                            <p:strVal val="#ppt_w"/>
                                          </p:val>
                                        </p:tav>
                                      </p:tavLst>
                                    </p:anim>
                                    <p:anim calcmode="lin" valueType="num">
                                      <p:cBhvr>
                                        <p:cTn id="17" dur="2000" fill="hold"/>
                                        <p:tgtEl>
                                          <p:spTgt spid="23556"/>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555" grpId="0"/>
      <p:bldP spid="23556" grpId="0"/>
    </p:bldLst>
  </p:timing>
</p:sld>
</file>

<file path=ppt/slides/slide8.xml><?xml version="1.0" encoding="utf-8"?>
<p:sld xmlns:a="http://schemas.openxmlformats.org/drawingml/2006/main" xmlns:r="http://schemas.openxmlformats.org/officeDocument/2006/relationships" xmlns:p="http://schemas.openxmlformats.org/presentationml/2006/main">
  <p:cSld>
    <p:bg>
      <p:bgPr>
        <a:gradFill rotWithShape="0">
          <a:gsLst>
            <a:gs pos="0">
              <a:srgbClr val="66FF99"/>
            </a:gs>
            <a:gs pos="100000">
              <a:srgbClr val="FF9966"/>
            </a:gs>
          </a:gsLst>
          <a:lin ang="2700000" scaled="1"/>
        </a:gradFill>
        <a:effectLst/>
      </p:bgPr>
    </p:bg>
    <p:spTree>
      <p:nvGrpSpPr>
        <p:cNvPr id="1" name=""/>
        <p:cNvGrpSpPr/>
        <p:nvPr/>
      </p:nvGrpSpPr>
      <p:grpSpPr>
        <a:xfrm>
          <a:off x="0" y="0"/>
          <a:ext cx="0" cy="0"/>
          <a:chOff x="0" y="0"/>
          <a:chExt cx="0" cy="0"/>
        </a:xfrm>
      </p:grpSpPr>
      <p:sp>
        <p:nvSpPr>
          <p:cNvPr id="29698" name="Text Box 2">
            <a:extLst>
              <a:ext uri="{FF2B5EF4-FFF2-40B4-BE49-F238E27FC236}">
                <a16:creationId xmlns:a16="http://schemas.microsoft.com/office/drawing/2014/main" id="{4404892F-1F05-48F3-811A-BA5710617FD9}"/>
              </a:ext>
            </a:extLst>
          </p:cNvPr>
          <p:cNvSpPr txBox="1">
            <a:spLocks noChangeArrowheads="1"/>
          </p:cNvSpPr>
          <p:nvPr/>
        </p:nvSpPr>
        <p:spPr bwMode="auto">
          <a:xfrm>
            <a:off x="0" y="182563"/>
            <a:ext cx="9144000" cy="823912"/>
          </a:xfrm>
          <a:prstGeom prst="rect">
            <a:avLst/>
          </a:prstGeom>
          <a:noFill/>
          <a:ln>
            <a:noFill/>
          </a:ln>
          <a:effectLst>
            <a:outerShdw dist="35921" dir="2700000" algn="ctr" rotWithShape="0">
              <a:schemeClr val="accent1"/>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lgn="ctr"/>
            <a:r>
              <a:rPr lang="en-US" altLang="en-US" sz="4800" b="1" i="1">
                <a:solidFill>
                  <a:srgbClr val="000066"/>
                </a:solidFill>
                <a:latin typeface="Tahoma" panose="020B0604030504040204" pitchFamily="34" charset="0"/>
              </a:rPr>
              <a:t>Proverbs 9:10</a:t>
            </a:r>
          </a:p>
        </p:txBody>
      </p:sp>
      <p:sp>
        <p:nvSpPr>
          <p:cNvPr id="29699" name="Text Box 3">
            <a:extLst>
              <a:ext uri="{FF2B5EF4-FFF2-40B4-BE49-F238E27FC236}">
                <a16:creationId xmlns:a16="http://schemas.microsoft.com/office/drawing/2014/main" id="{7F178B89-823D-44E1-9A2A-8B411D578C1C}"/>
              </a:ext>
            </a:extLst>
          </p:cNvPr>
          <p:cNvSpPr txBox="1">
            <a:spLocks noChangeArrowheads="1"/>
          </p:cNvSpPr>
          <p:nvPr/>
        </p:nvSpPr>
        <p:spPr bwMode="auto">
          <a:xfrm>
            <a:off x="328613" y="1387475"/>
            <a:ext cx="8501062" cy="5124450"/>
          </a:xfrm>
          <a:prstGeom prst="rect">
            <a:avLst/>
          </a:prstGeom>
          <a:noFill/>
          <a:ln>
            <a:noFill/>
          </a:ln>
          <a:effectLst>
            <a:outerShdw dist="17961" dir="2700000" algn="ctr" rotWithShape="0">
              <a:schemeClr val="bg1"/>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lgn="ctr"/>
            <a:r>
              <a:rPr lang="en-US" altLang="en-US" sz="6600"/>
              <a:t>The fear of the LORD is the beginning of wisdom: and the knowledge of the holy is understanding. </a:t>
            </a:r>
          </a:p>
        </p:txBody>
      </p:sp>
    </p:spTree>
  </p:cSld>
  <p:clrMapOvr>
    <a:masterClrMapping/>
  </p:clrMapOvr>
  <p:transition spd="slow">
    <p:wipe di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29698"/>
                                        </p:tgtEl>
                                        <p:attrNameLst>
                                          <p:attrName>style.visibility</p:attrName>
                                        </p:attrNameLst>
                                      </p:cBhvr>
                                      <p:to>
                                        <p:strVal val="visible"/>
                                      </p:to>
                                    </p:set>
                                    <p:anim calcmode="lin" valueType="num">
                                      <p:cBhvr>
                                        <p:cTn id="7" dur="500" fill="hold"/>
                                        <p:tgtEl>
                                          <p:spTgt spid="29698"/>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9698"/>
                                        </p:tgtEl>
                                        <p:attrNameLst>
                                          <p:attrName>ppt_y</p:attrName>
                                        </p:attrNameLst>
                                      </p:cBhvr>
                                      <p:tavLst>
                                        <p:tav tm="0">
                                          <p:val>
                                            <p:strVal val="#ppt_y"/>
                                          </p:val>
                                        </p:tav>
                                        <p:tav tm="100000">
                                          <p:val>
                                            <p:strVal val="#ppt_y"/>
                                          </p:val>
                                        </p:tav>
                                      </p:tavLst>
                                    </p:anim>
                                    <p:anim calcmode="lin" valueType="num">
                                      <p:cBhvr>
                                        <p:cTn id="9" dur="500" fill="hold"/>
                                        <p:tgtEl>
                                          <p:spTgt spid="29698"/>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9698"/>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29698"/>
                                        </p:tgtEl>
                                      </p:cBhvr>
                                    </p:animEffect>
                                  </p:childTnLst>
                                </p:cTn>
                              </p:par>
                            </p:childTnLst>
                          </p:cTn>
                        </p:par>
                        <p:par>
                          <p:cTn id="12" fill="hold" nodeType="afterGroup">
                            <p:stCondLst>
                              <p:cond delay="1050"/>
                            </p:stCondLst>
                            <p:childTnLst>
                              <p:par>
                                <p:cTn id="13" presetID="52" presetClass="entr" presetSubtype="0" fill="hold" grpId="0" nodeType="afterEffect">
                                  <p:stCondLst>
                                    <p:cond delay="0"/>
                                  </p:stCondLst>
                                  <p:childTnLst>
                                    <p:set>
                                      <p:cBhvr>
                                        <p:cTn id="14" dur="1" fill="hold">
                                          <p:stCondLst>
                                            <p:cond delay="0"/>
                                          </p:stCondLst>
                                        </p:cTn>
                                        <p:tgtEl>
                                          <p:spTgt spid="29699"/>
                                        </p:tgtEl>
                                        <p:attrNameLst>
                                          <p:attrName>style.visibility</p:attrName>
                                        </p:attrNameLst>
                                      </p:cBhvr>
                                      <p:to>
                                        <p:strVal val="visible"/>
                                      </p:to>
                                    </p:set>
                                    <p:animScale>
                                      <p:cBhvr>
                                        <p:cTn id="15" dur="1000" decel="50000" fill="hold">
                                          <p:stCondLst>
                                            <p:cond delay="0"/>
                                          </p:stCondLst>
                                        </p:cTn>
                                        <p:tgtEl>
                                          <p:spTgt spid="2969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6" dur="1000" decel="50000" fill="hold">
                                          <p:stCondLst>
                                            <p:cond delay="0"/>
                                          </p:stCondLst>
                                        </p:cTn>
                                        <p:tgtEl>
                                          <p:spTgt spid="29699"/>
                                        </p:tgtEl>
                                        <p:attrNameLst>
                                          <p:attrName>ppt_x</p:attrName>
                                          <p:attrName>ppt_y</p:attrName>
                                        </p:attrNameLst>
                                      </p:cBhvr>
                                    </p:animMotion>
                                    <p:animEffect transition="in" filter="fade">
                                      <p:cBhvr>
                                        <p:cTn id="17" dur="1000"/>
                                        <p:tgtEl>
                                          <p:spTgt spid="2969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698" grpId="0" autoUpdateAnimBg="0"/>
      <p:bldP spid="29699" grpId="0" autoUpdateAnimBg="0"/>
    </p:bldLst>
  </p:timing>
</p:sld>
</file>

<file path=ppt/slides/slide9.xml><?xml version="1.0" encoding="utf-8"?>
<p:sld xmlns:a="http://schemas.openxmlformats.org/drawingml/2006/main" xmlns:r="http://schemas.openxmlformats.org/officeDocument/2006/relationships" xmlns:p="http://schemas.openxmlformats.org/presentationml/2006/main">
  <p:cSld>
    <p:bg>
      <p:bgPr>
        <a:gradFill rotWithShape="0">
          <a:gsLst>
            <a:gs pos="0">
              <a:srgbClr val="66FF99"/>
            </a:gs>
            <a:gs pos="100000">
              <a:srgbClr val="FF9966"/>
            </a:gs>
          </a:gsLst>
          <a:lin ang="2700000" scaled="1"/>
        </a:gradFill>
        <a:effectLst/>
      </p:bgPr>
    </p:bg>
    <p:spTree>
      <p:nvGrpSpPr>
        <p:cNvPr id="1" name=""/>
        <p:cNvGrpSpPr/>
        <p:nvPr/>
      </p:nvGrpSpPr>
      <p:grpSpPr>
        <a:xfrm>
          <a:off x="0" y="0"/>
          <a:ext cx="0" cy="0"/>
          <a:chOff x="0" y="0"/>
          <a:chExt cx="0" cy="0"/>
        </a:xfrm>
      </p:grpSpPr>
      <p:sp>
        <p:nvSpPr>
          <p:cNvPr id="31746" name="Text Box 2">
            <a:extLst>
              <a:ext uri="{FF2B5EF4-FFF2-40B4-BE49-F238E27FC236}">
                <a16:creationId xmlns:a16="http://schemas.microsoft.com/office/drawing/2014/main" id="{27855185-9DC9-4C70-97C8-BE0F5251B73E}"/>
              </a:ext>
            </a:extLst>
          </p:cNvPr>
          <p:cNvSpPr txBox="1">
            <a:spLocks noChangeArrowheads="1"/>
          </p:cNvSpPr>
          <p:nvPr/>
        </p:nvSpPr>
        <p:spPr bwMode="auto">
          <a:xfrm>
            <a:off x="0" y="182563"/>
            <a:ext cx="9144000" cy="823912"/>
          </a:xfrm>
          <a:prstGeom prst="rect">
            <a:avLst/>
          </a:prstGeom>
          <a:noFill/>
          <a:ln>
            <a:noFill/>
          </a:ln>
          <a:effectLst>
            <a:outerShdw dist="35921" dir="2700000" algn="ctr" rotWithShape="0">
              <a:schemeClr val="accent1"/>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lgn="ctr"/>
            <a:r>
              <a:rPr lang="en-US" altLang="en-US" sz="4800" b="1" i="1">
                <a:solidFill>
                  <a:srgbClr val="000066"/>
                </a:solidFill>
                <a:latin typeface="Tahoma" panose="020B0604030504040204" pitchFamily="34" charset="0"/>
              </a:rPr>
              <a:t>Proverbs 1:22</a:t>
            </a:r>
          </a:p>
        </p:txBody>
      </p:sp>
      <p:sp>
        <p:nvSpPr>
          <p:cNvPr id="31747" name="Text Box 3">
            <a:extLst>
              <a:ext uri="{FF2B5EF4-FFF2-40B4-BE49-F238E27FC236}">
                <a16:creationId xmlns:a16="http://schemas.microsoft.com/office/drawing/2014/main" id="{BA1C4254-DBA6-416F-B52D-A33206C8FF92}"/>
              </a:ext>
            </a:extLst>
          </p:cNvPr>
          <p:cNvSpPr txBox="1">
            <a:spLocks noChangeArrowheads="1"/>
          </p:cNvSpPr>
          <p:nvPr/>
        </p:nvSpPr>
        <p:spPr bwMode="auto">
          <a:xfrm>
            <a:off x="328613" y="1387475"/>
            <a:ext cx="8501062" cy="4203700"/>
          </a:xfrm>
          <a:prstGeom prst="rect">
            <a:avLst/>
          </a:prstGeom>
          <a:noFill/>
          <a:ln>
            <a:noFill/>
          </a:ln>
          <a:effectLst>
            <a:outerShdw dist="17961" dir="2700000" algn="ctr" rotWithShape="0">
              <a:schemeClr val="bg1"/>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lgn="ctr"/>
            <a:r>
              <a:rPr lang="en-US" altLang="en-US" sz="5400"/>
              <a:t>How long, ye simple ones, will ye love simplicity? and the scorners delight in their scorning, and fools hate knowledge? </a:t>
            </a:r>
          </a:p>
        </p:txBody>
      </p:sp>
    </p:spTree>
  </p:cSld>
  <p:clrMapOvr>
    <a:masterClrMapping/>
  </p:clrMapOvr>
  <p:transition spd="slow">
    <p:wipe di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31746"/>
                                        </p:tgtEl>
                                        <p:attrNameLst>
                                          <p:attrName>style.visibility</p:attrName>
                                        </p:attrNameLst>
                                      </p:cBhvr>
                                      <p:to>
                                        <p:strVal val="visible"/>
                                      </p:to>
                                    </p:set>
                                    <p:anim calcmode="lin" valueType="num">
                                      <p:cBhvr>
                                        <p:cTn id="7" dur="500" fill="hold"/>
                                        <p:tgtEl>
                                          <p:spTgt spid="31746"/>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31746"/>
                                        </p:tgtEl>
                                        <p:attrNameLst>
                                          <p:attrName>ppt_y</p:attrName>
                                        </p:attrNameLst>
                                      </p:cBhvr>
                                      <p:tavLst>
                                        <p:tav tm="0">
                                          <p:val>
                                            <p:strVal val="#ppt_y"/>
                                          </p:val>
                                        </p:tav>
                                        <p:tav tm="100000">
                                          <p:val>
                                            <p:strVal val="#ppt_y"/>
                                          </p:val>
                                        </p:tav>
                                      </p:tavLst>
                                    </p:anim>
                                    <p:anim calcmode="lin" valueType="num">
                                      <p:cBhvr>
                                        <p:cTn id="9" dur="500" fill="hold"/>
                                        <p:tgtEl>
                                          <p:spTgt spid="31746"/>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31746"/>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31746"/>
                                        </p:tgtEl>
                                      </p:cBhvr>
                                    </p:animEffect>
                                  </p:childTnLst>
                                </p:cTn>
                              </p:par>
                            </p:childTnLst>
                          </p:cTn>
                        </p:par>
                        <p:par>
                          <p:cTn id="12" fill="hold" nodeType="afterGroup">
                            <p:stCondLst>
                              <p:cond delay="1050"/>
                            </p:stCondLst>
                            <p:childTnLst>
                              <p:par>
                                <p:cTn id="13" presetID="52" presetClass="entr" presetSubtype="0" fill="hold" grpId="0" nodeType="afterEffect">
                                  <p:stCondLst>
                                    <p:cond delay="0"/>
                                  </p:stCondLst>
                                  <p:childTnLst>
                                    <p:set>
                                      <p:cBhvr>
                                        <p:cTn id="14" dur="1" fill="hold">
                                          <p:stCondLst>
                                            <p:cond delay="0"/>
                                          </p:stCondLst>
                                        </p:cTn>
                                        <p:tgtEl>
                                          <p:spTgt spid="31747"/>
                                        </p:tgtEl>
                                        <p:attrNameLst>
                                          <p:attrName>style.visibility</p:attrName>
                                        </p:attrNameLst>
                                      </p:cBhvr>
                                      <p:to>
                                        <p:strVal val="visible"/>
                                      </p:to>
                                    </p:set>
                                    <p:animScale>
                                      <p:cBhvr>
                                        <p:cTn id="15" dur="1000" decel="50000" fill="hold">
                                          <p:stCondLst>
                                            <p:cond delay="0"/>
                                          </p:stCondLst>
                                        </p:cTn>
                                        <p:tgtEl>
                                          <p:spTgt spid="3174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6" dur="1000" decel="50000" fill="hold">
                                          <p:stCondLst>
                                            <p:cond delay="0"/>
                                          </p:stCondLst>
                                        </p:cTn>
                                        <p:tgtEl>
                                          <p:spTgt spid="31747"/>
                                        </p:tgtEl>
                                        <p:attrNameLst>
                                          <p:attrName>ppt_x</p:attrName>
                                          <p:attrName>ppt_y</p:attrName>
                                        </p:attrNameLst>
                                      </p:cBhvr>
                                    </p:animMotion>
                                    <p:animEffect transition="in" filter="fade">
                                      <p:cBhvr>
                                        <p:cTn id="17" dur="1000"/>
                                        <p:tgtEl>
                                          <p:spTgt spid="317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746" grpId="0" autoUpdateAnimBg="0"/>
      <p:bldP spid="31747" grpId="0" autoUpdateAnimBg="0"/>
    </p:bld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159</TotalTime>
  <Words>807</Words>
  <Application>Microsoft Office PowerPoint</Application>
  <PresentationFormat>On-screen Show (4:3)</PresentationFormat>
  <Paragraphs>118</Paragraphs>
  <Slides>35</Slides>
  <Notes>35</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35</vt:i4>
      </vt:variant>
    </vt:vector>
  </HeadingPairs>
  <TitlesOfParts>
    <vt:vector size="41" baseType="lpstr">
      <vt:lpstr>Arial</vt:lpstr>
      <vt:lpstr>Franklin Gothic Heavy</vt:lpstr>
      <vt:lpstr>Arial Black</vt:lpstr>
      <vt:lpstr>Tahoma</vt:lpstr>
      <vt:lpstr>Times New Roman</vt:lpstr>
      <vt:lpstr>Default Design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First Church</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Raymond Woodward</dc:creator>
  <cp:lastModifiedBy>GM Intern1</cp:lastModifiedBy>
  <cp:revision>6</cp:revision>
  <dcterms:created xsi:type="dcterms:W3CDTF">2006-02-01T14:41:24Z</dcterms:created>
  <dcterms:modified xsi:type="dcterms:W3CDTF">2018-05-09T18:40:48Z</dcterms:modified>
</cp:coreProperties>
</file>