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9" r:id="rId2"/>
    <p:sldId id="256" r:id="rId3"/>
    <p:sldId id="258" r:id="rId4"/>
    <p:sldId id="257" r:id="rId5"/>
    <p:sldId id="267" r:id="rId6"/>
    <p:sldId id="268" r:id="rId7"/>
    <p:sldId id="266" r:id="rId8"/>
    <p:sldId id="269" r:id="rId9"/>
    <p:sldId id="270" r:id="rId10"/>
    <p:sldId id="271" r:id="rId11"/>
    <p:sldId id="319" r:id="rId12"/>
    <p:sldId id="272" r:id="rId13"/>
    <p:sldId id="273" r:id="rId14"/>
    <p:sldId id="321" r:id="rId15"/>
    <p:sldId id="274" r:id="rId16"/>
    <p:sldId id="275" r:id="rId17"/>
    <p:sldId id="276" r:id="rId18"/>
    <p:sldId id="277" r:id="rId19"/>
    <p:sldId id="322" r:id="rId20"/>
    <p:sldId id="278" r:id="rId21"/>
    <p:sldId id="279" r:id="rId22"/>
    <p:sldId id="323" r:id="rId23"/>
    <p:sldId id="280" r:id="rId24"/>
    <p:sldId id="324" r:id="rId25"/>
    <p:sldId id="318" r:id="rId26"/>
    <p:sldId id="282" r:id="rId27"/>
    <p:sldId id="297" r:id="rId28"/>
    <p:sldId id="294" r:id="rId29"/>
    <p:sldId id="295" r:id="rId30"/>
    <p:sldId id="265"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80808"/>
    <a:srgbClr val="FFFF99"/>
    <a:srgbClr val="FFFF00"/>
    <a:srgbClr val="003300"/>
    <a:srgbClr val="66FF99"/>
    <a:srgbClr val="0000FF"/>
    <a:srgbClr val="FF0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1" autoAdjust="0"/>
    <p:restoredTop sz="94660"/>
  </p:normalViewPr>
  <p:slideViewPr>
    <p:cSldViewPr snapToGrid="0">
      <p:cViewPr varScale="1">
        <p:scale>
          <a:sx n="72" d="100"/>
          <a:sy n="72" d="100"/>
        </p:scale>
        <p:origin x="187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AA4A49EA-5ED5-4859-9C71-E177614107E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2291" name="Rectangle 3">
            <a:extLst>
              <a:ext uri="{FF2B5EF4-FFF2-40B4-BE49-F238E27FC236}">
                <a16:creationId xmlns:a16="http://schemas.microsoft.com/office/drawing/2014/main" id="{7704E94E-2C65-47C4-9AFD-CBF900569AB1}"/>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2292" name="Rectangle 4">
            <a:extLst>
              <a:ext uri="{FF2B5EF4-FFF2-40B4-BE49-F238E27FC236}">
                <a16:creationId xmlns:a16="http://schemas.microsoft.com/office/drawing/2014/main" id="{C8732C4F-CA44-40ED-9826-C3D913878D8F}"/>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a:extLst>
              <a:ext uri="{FF2B5EF4-FFF2-40B4-BE49-F238E27FC236}">
                <a16:creationId xmlns:a16="http://schemas.microsoft.com/office/drawing/2014/main" id="{A56EFB51-9632-469D-8D24-15C60FECE794}"/>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2294" name="Rectangle 6">
            <a:extLst>
              <a:ext uri="{FF2B5EF4-FFF2-40B4-BE49-F238E27FC236}">
                <a16:creationId xmlns:a16="http://schemas.microsoft.com/office/drawing/2014/main" id="{8A939182-0B44-4D89-A415-1C3CDFB7ECBB}"/>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2295" name="Rectangle 7">
            <a:extLst>
              <a:ext uri="{FF2B5EF4-FFF2-40B4-BE49-F238E27FC236}">
                <a16:creationId xmlns:a16="http://schemas.microsoft.com/office/drawing/2014/main" id="{37973FDE-4055-467C-AAEE-1BA451F535B8}"/>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E6ABC87-095D-40AD-B5A2-81A17516C98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DDFCB93-3E98-485E-A0DE-B6AE2C1E6ABC}"/>
              </a:ext>
            </a:extLst>
          </p:cNvPr>
          <p:cNvSpPr>
            <a:spLocks noGrp="1" noChangeArrowheads="1"/>
          </p:cNvSpPr>
          <p:nvPr>
            <p:ph type="sldNum" sz="quarter" idx="5"/>
          </p:nvPr>
        </p:nvSpPr>
        <p:spPr>
          <a:ln/>
        </p:spPr>
        <p:txBody>
          <a:bodyPr/>
          <a:lstStyle/>
          <a:p>
            <a:fld id="{233FC9B4-2643-413A-ABDE-9762401AA42F}" type="slidenum">
              <a:rPr lang="en-US" altLang="en-US"/>
              <a:pPr/>
              <a:t>1</a:t>
            </a:fld>
            <a:endParaRPr lang="en-US" altLang="en-US"/>
          </a:p>
        </p:txBody>
      </p:sp>
      <p:sp>
        <p:nvSpPr>
          <p:cNvPr id="16386" name="Rectangle 2">
            <a:extLst>
              <a:ext uri="{FF2B5EF4-FFF2-40B4-BE49-F238E27FC236}">
                <a16:creationId xmlns:a16="http://schemas.microsoft.com/office/drawing/2014/main" id="{15BCDF24-482C-44DF-BFB6-F489D59FBAE4}"/>
              </a:ext>
            </a:extLst>
          </p:cNvPr>
          <p:cNvSpPr>
            <a:spLocks noRot="1" noChangeArrowheads="1" noTextEdit="1"/>
          </p:cNvSpPr>
          <p:nvPr>
            <p:ph type="sldImg"/>
          </p:nvPr>
        </p:nvSpPr>
        <p:spPr>
          <a:ln/>
        </p:spPr>
      </p:sp>
      <p:sp>
        <p:nvSpPr>
          <p:cNvPr id="16387" name="Rectangle 3">
            <a:extLst>
              <a:ext uri="{FF2B5EF4-FFF2-40B4-BE49-F238E27FC236}">
                <a16:creationId xmlns:a16="http://schemas.microsoft.com/office/drawing/2014/main" id="{F061685B-5731-46FB-858A-B8DAFC459A8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6A82474-ABB3-48E8-B531-0F6467B000BF}"/>
              </a:ext>
            </a:extLst>
          </p:cNvPr>
          <p:cNvSpPr>
            <a:spLocks noGrp="1" noChangeArrowheads="1"/>
          </p:cNvSpPr>
          <p:nvPr>
            <p:ph type="sldNum" sz="quarter" idx="5"/>
          </p:nvPr>
        </p:nvSpPr>
        <p:spPr>
          <a:ln/>
        </p:spPr>
        <p:txBody>
          <a:bodyPr/>
          <a:lstStyle/>
          <a:p>
            <a:fld id="{28B22FDC-64D4-4D63-9A7B-1F64E0B55683}" type="slidenum">
              <a:rPr lang="en-US" altLang="en-US"/>
              <a:pPr/>
              <a:t>10</a:t>
            </a:fld>
            <a:endParaRPr lang="en-US" altLang="en-US"/>
          </a:p>
        </p:txBody>
      </p:sp>
      <p:sp>
        <p:nvSpPr>
          <p:cNvPr id="34818" name="Rectangle 2">
            <a:extLst>
              <a:ext uri="{FF2B5EF4-FFF2-40B4-BE49-F238E27FC236}">
                <a16:creationId xmlns:a16="http://schemas.microsoft.com/office/drawing/2014/main" id="{0A6E5F1E-53DC-4B0A-9BC9-9FE20186FDE6}"/>
              </a:ext>
            </a:extLst>
          </p:cNvPr>
          <p:cNvSpPr>
            <a:spLocks noRot="1" noChangeArrowheads="1" noTextEdit="1"/>
          </p:cNvSpPr>
          <p:nvPr>
            <p:ph type="sldImg"/>
          </p:nvPr>
        </p:nvSpPr>
        <p:spPr>
          <a:ln/>
        </p:spPr>
      </p:sp>
      <p:sp>
        <p:nvSpPr>
          <p:cNvPr id="34819" name="Rectangle 3">
            <a:extLst>
              <a:ext uri="{FF2B5EF4-FFF2-40B4-BE49-F238E27FC236}">
                <a16:creationId xmlns:a16="http://schemas.microsoft.com/office/drawing/2014/main" id="{9BBF4D41-1B8D-4ECF-98E3-018041BCBAF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47E6803-91AB-476E-8886-7B0EDB59E144}"/>
              </a:ext>
            </a:extLst>
          </p:cNvPr>
          <p:cNvSpPr>
            <a:spLocks noGrp="1" noChangeArrowheads="1"/>
          </p:cNvSpPr>
          <p:nvPr>
            <p:ph type="sldNum" sz="quarter" idx="5"/>
          </p:nvPr>
        </p:nvSpPr>
        <p:spPr>
          <a:ln/>
        </p:spPr>
        <p:txBody>
          <a:bodyPr/>
          <a:lstStyle/>
          <a:p>
            <a:fld id="{EB384F38-C608-4E68-97F5-28987EC4CFCF}" type="slidenum">
              <a:rPr lang="en-US" altLang="en-US"/>
              <a:pPr/>
              <a:t>11</a:t>
            </a:fld>
            <a:endParaRPr lang="en-US" altLang="en-US"/>
          </a:p>
        </p:txBody>
      </p:sp>
      <p:sp>
        <p:nvSpPr>
          <p:cNvPr id="165890" name="Rectangle 2">
            <a:extLst>
              <a:ext uri="{FF2B5EF4-FFF2-40B4-BE49-F238E27FC236}">
                <a16:creationId xmlns:a16="http://schemas.microsoft.com/office/drawing/2014/main" id="{11608D0E-6E78-493A-B2AB-5F070E9168BC}"/>
              </a:ext>
            </a:extLst>
          </p:cNvPr>
          <p:cNvSpPr>
            <a:spLocks noRot="1" noChangeArrowheads="1" noTextEdit="1"/>
          </p:cNvSpPr>
          <p:nvPr>
            <p:ph type="sldImg"/>
          </p:nvPr>
        </p:nvSpPr>
        <p:spPr>
          <a:ln/>
        </p:spPr>
      </p:sp>
      <p:sp>
        <p:nvSpPr>
          <p:cNvPr id="165891" name="Rectangle 3">
            <a:extLst>
              <a:ext uri="{FF2B5EF4-FFF2-40B4-BE49-F238E27FC236}">
                <a16:creationId xmlns:a16="http://schemas.microsoft.com/office/drawing/2014/main" id="{FC94131E-9D89-4A59-884E-E9D72051661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9686EB3-AFDD-4B0B-AAED-589DFE878525}"/>
              </a:ext>
            </a:extLst>
          </p:cNvPr>
          <p:cNvSpPr>
            <a:spLocks noGrp="1" noChangeArrowheads="1"/>
          </p:cNvSpPr>
          <p:nvPr>
            <p:ph type="sldNum" sz="quarter" idx="5"/>
          </p:nvPr>
        </p:nvSpPr>
        <p:spPr>
          <a:ln/>
        </p:spPr>
        <p:txBody>
          <a:bodyPr/>
          <a:lstStyle/>
          <a:p>
            <a:fld id="{0465F7CE-8A7D-4FE8-BBEE-E4F2D5D09D5B}" type="slidenum">
              <a:rPr lang="en-US" altLang="en-US"/>
              <a:pPr/>
              <a:t>12</a:t>
            </a:fld>
            <a:endParaRPr lang="en-US" altLang="en-US"/>
          </a:p>
        </p:txBody>
      </p:sp>
      <p:sp>
        <p:nvSpPr>
          <p:cNvPr id="36866" name="Rectangle 2">
            <a:extLst>
              <a:ext uri="{FF2B5EF4-FFF2-40B4-BE49-F238E27FC236}">
                <a16:creationId xmlns:a16="http://schemas.microsoft.com/office/drawing/2014/main" id="{896D072A-F585-4643-8440-42D74AFEDF87}"/>
              </a:ext>
            </a:extLst>
          </p:cNvPr>
          <p:cNvSpPr>
            <a:spLocks noRot="1" noChangeArrowheads="1" noTextEdit="1"/>
          </p:cNvSpPr>
          <p:nvPr>
            <p:ph type="sldImg"/>
          </p:nvPr>
        </p:nvSpPr>
        <p:spPr>
          <a:ln/>
        </p:spPr>
      </p:sp>
      <p:sp>
        <p:nvSpPr>
          <p:cNvPr id="36867" name="Rectangle 3">
            <a:extLst>
              <a:ext uri="{FF2B5EF4-FFF2-40B4-BE49-F238E27FC236}">
                <a16:creationId xmlns:a16="http://schemas.microsoft.com/office/drawing/2014/main" id="{3B2A2ABC-D047-49C0-873B-BC776AC5680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8069823-BA65-4575-B551-474B111C27A7}"/>
              </a:ext>
            </a:extLst>
          </p:cNvPr>
          <p:cNvSpPr>
            <a:spLocks noGrp="1" noChangeArrowheads="1"/>
          </p:cNvSpPr>
          <p:nvPr>
            <p:ph type="sldNum" sz="quarter" idx="5"/>
          </p:nvPr>
        </p:nvSpPr>
        <p:spPr>
          <a:ln/>
        </p:spPr>
        <p:txBody>
          <a:bodyPr/>
          <a:lstStyle/>
          <a:p>
            <a:fld id="{EB0A730A-6FB4-4341-804F-07D93D7CFCB0}" type="slidenum">
              <a:rPr lang="en-US" altLang="en-US"/>
              <a:pPr/>
              <a:t>13</a:t>
            </a:fld>
            <a:endParaRPr lang="en-US" altLang="en-US"/>
          </a:p>
        </p:txBody>
      </p:sp>
      <p:sp>
        <p:nvSpPr>
          <p:cNvPr id="38914" name="Rectangle 2">
            <a:extLst>
              <a:ext uri="{FF2B5EF4-FFF2-40B4-BE49-F238E27FC236}">
                <a16:creationId xmlns:a16="http://schemas.microsoft.com/office/drawing/2014/main" id="{02DAEEC6-F294-4DF6-B66D-6E62E5AF8DE5}"/>
              </a:ext>
            </a:extLst>
          </p:cNvPr>
          <p:cNvSpPr>
            <a:spLocks noRot="1" noChangeArrowheads="1" noTextEdit="1"/>
          </p:cNvSpPr>
          <p:nvPr>
            <p:ph type="sldImg"/>
          </p:nvPr>
        </p:nvSpPr>
        <p:spPr>
          <a:ln/>
        </p:spPr>
      </p:sp>
      <p:sp>
        <p:nvSpPr>
          <p:cNvPr id="38915" name="Rectangle 3">
            <a:extLst>
              <a:ext uri="{FF2B5EF4-FFF2-40B4-BE49-F238E27FC236}">
                <a16:creationId xmlns:a16="http://schemas.microsoft.com/office/drawing/2014/main" id="{F8AD799B-7EF8-4BFD-A068-266CAF37A49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6A17F50-2ADC-4E73-8CE4-E26EB5839233}"/>
              </a:ext>
            </a:extLst>
          </p:cNvPr>
          <p:cNvSpPr>
            <a:spLocks noGrp="1" noChangeArrowheads="1"/>
          </p:cNvSpPr>
          <p:nvPr>
            <p:ph type="sldNum" sz="quarter" idx="5"/>
          </p:nvPr>
        </p:nvSpPr>
        <p:spPr>
          <a:ln/>
        </p:spPr>
        <p:txBody>
          <a:bodyPr/>
          <a:lstStyle/>
          <a:p>
            <a:fld id="{45EADE67-A5FB-4F01-84EE-D936B210C011}" type="slidenum">
              <a:rPr lang="en-US" altLang="en-US"/>
              <a:pPr/>
              <a:t>14</a:t>
            </a:fld>
            <a:endParaRPr lang="en-US" altLang="en-US"/>
          </a:p>
        </p:txBody>
      </p:sp>
      <p:sp>
        <p:nvSpPr>
          <p:cNvPr id="169986" name="Rectangle 2">
            <a:extLst>
              <a:ext uri="{FF2B5EF4-FFF2-40B4-BE49-F238E27FC236}">
                <a16:creationId xmlns:a16="http://schemas.microsoft.com/office/drawing/2014/main" id="{F52989FF-DBAE-4FE6-8B65-5F14328998F7}"/>
              </a:ext>
            </a:extLst>
          </p:cNvPr>
          <p:cNvSpPr>
            <a:spLocks noRot="1" noChangeArrowheads="1" noTextEdit="1"/>
          </p:cNvSpPr>
          <p:nvPr>
            <p:ph type="sldImg"/>
          </p:nvPr>
        </p:nvSpPr>
        <p:spPr>
          <a:ln/>
        </p:spPr>
      </p:sp>
      <p:sp>
        <p:nvSpPr>
          <p:cNvPr id="169987" name="Rectangle 3">
            <a:extLst>
              <a:ext uri="{FF2B5EF4-FFF2-40B4-BE49-F238E27FC236}">
                <a16:creationId xmlns:a16="http://schemas.microsoft.com/office/drawing/2014/main" id="{02B9947B-77B3-4656-A070-2A5704EF52A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BE52719-AE1B-4716-9593-6EA628E35FD3}"/>
              </a:ext>
            </a:extLst>
          </p:cNvPr>
          <p:cNvSpPr>
            <a:spLocks noGrp="1" noChangeArrowheads="1"/>
          </p:cNvSpPr>
          <p:nvPr>
            <p:ph type="sldNum" sz="quarter" idx="5"/>
          </p:nvPr>
        </p:nvSpPr>
        <p:spPr>
          <a:ln/>
        </p:spPr>
        <p:txBody>
          <a:bodyPr/>
          <a:lstStyle/>
          <a:p>
            <a:fld id="{8DD4E0A1-40E9-4377-8272-A1F294DE37FC}" type="slidenum">
              <a:rPr lang="en-US" altLang="en-US"/>
              <a:pPr/>
              <a:t>15</a:t>
            </a:fld>
            <a:endParaRPr lang="en-US" altLang="en-US"/>
          </a:p>
        </p:txBody>
      </p:sp>
      <p:sp>
        <p:nvSpPr>
          <p:cNvPr id="40962" name="Rectangle 2">
            <a:extLst>
              <a:ext uri="{FF2B5EF4-FFF2-40B4-BE49-F238E27FC236}">
                <a16:creationId xmlns:a16="http://schemas.microsoft.com/office/drawing/2014/main" id="{178B95A8-B187-488A-939B-F439701C9E50}"/>
              </a:ext>
            </a:extLst>
          </p:cNvPr>
          <p:cNvSpPr>
            <a:spLocks noRot="1" noChangeArrowheads="1" noTextEdit="1"/>
          </p:cNvSpPr>
          <p:nvPr>
            <p:ph type="sldImg"/>
          </p:nvPr>
        </p:nvSpPr>
        <p:spPr>
          <a:ln/>
        </p:spPr>
      </p:sp>
      <p:sp>
        <p:nvSpPr>
          <p:cNvPr id="40963" name="Rectangle 3">
            <a:extLst>
              <a:ext uri="{FF2B5EF4-FFF2-40B4-BE49-F238E27FC236}">
                <a16:creationId xmlns:a16="http://schemas.microsoft.com/office/drawing/2014/main" id="{A96F4B56-4B77-4902-864C-F894AC30827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B323556-22EE-4714-A2EC-7EBA2F62D2AD}"/>
              </a:ext>
            </a:extLst>
          </p:cNvPr>
          <p:cNvSpPr>
            <a:spLocks noGrp="1" noChangeArrowheads="1"/>
          </p:cNvSpPr>
          <p:nvPr>
            <p:ph type="sldNum" sz="quarter" idx="5"/>
          </p:nvPr>
        </p:nvSpPr>
        <p:spPr>
          <a:ln/>
        </p:spPr>
        <p:txBody>
          <a:bodyPr/>
          <a:lstStyle/>
          <a:p>
            <a:fld id="{38E3732A-29DF-4D16-B35E-38E47EDC5791}" type="slidenum">
              <a:rPr lang="en-US" altLang="en-US"/>
              <a:pPr/>
              <a:t>16</a:t>
            </a:fld>
            <a:endParaRPr lang="en-US" altLang="en-US"/>
          </a:p>
        </p:txBody>
      </p:sp>
      <p:sp>
        <p:nvSpPr>
          <p:cNvPr id="43010" name="Rectangle 2">
            <a:extLst>
              <a:ext uri="{FF2B5EF4-FFF2-40B4-BE49-F238E27FC236}">
                <a16:creationId xmlns:a16="http://schemas.microsoft.com/office/drawing/2014/main" id="{CB5540EB-A695-4B49-8B3A-5BE7844BD7ED}"/>
              </a:ext>
            </a:extLst>
          </p:cNvPr>
          <p:cNvSpPr>
            <a:spLocks noRot="1" noChangeArrowheads="1" noTextEdit="1"/>
          </p:cNvSpPr>
          <p:nvPr>
            <p:ph type="sldImg"/>
          </p:nvPr>
        </p:nvSpPr>
        <p:spPr>
          <a:ln/>
        </p:spPr>
      </p:sp>
      <p:sp>
        <p:nvSpPr>
          <p:cNvPr id="43011" name="Rectangle 3">
            <a:extLst>
              <a:ext uri="{FF2B5EF4-FFF2-40B4-BE49-F238E27FC236}">
                <a16:creationId xmlns:a16="http://schemas.microsoft.com/office/drawing/2014/main" id="{9152C383-C9DE-4F56-819A-7D9BFE07B3D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7E5DD6D-47E1-49F6-BF76-0DA11F8C9512}"/>
              </a:ext>
            </a:extLst>
          </p:cNvPr>
          <p:cNvSpPr>
            <a:spLocks noGrp="1" noChangeArrowheads="1"/>
          </p:cNvSpPr>
          <p:nvPr>
            <p:ph type="sldNum" sz="quarter" idx="5"/>
          </p:nvPr>
        </p:nvSpPr>
        <p:spPr>
          <a:ln/>
        </p:spPr>
        <p:txBody>
          <a:bodyPr/>
          <a:lstStyle/>
          <a:p>
            <a:fld id="{FE0C1A06-FD83-4E3F-B6A0-FECC0BE4526D}" type="slidenum">
              <a:rPr lang="en-US" altLang="en-US"/>
              <a:pPr/>
              <a:t>17</a:t>
            </a:fld>
            <a:endParaRPr lang="en-US" altLang="en-US"/>
          </a:p>
        </p:txBody>
      </p:sp>
      <p:sp>
        <p:nvSpPr>
          <p:cNvPr id="45058" name="Rectangle 2">
            <a:extLst>
              <a:ext uri="{FF2B5EF4-FFF2-40B4-BE49-F238E27FC236}">
                <a16:creationId xmlns:a16="http://schemas.microsoft.com/office/drawing/2014/main" id="{2A8D97E8-6A9F-4623-AB89-21A64277847D}"/>
              </a:ext>
            </a:extLst>
          </p:cNvPr>
          <p:cNvSpPr>
            <a:spLocks noRot="1" noChangeArrowheads="1" noTextEdit="1"/>
          </p:cNvSpPr>
          <p:nvPr>
            <p:ph type="sldImg"/>
          </p:nvPr>
        </p:nvSpPr>
        <p:spPr>
          <a:ln/>
        </p:spPr>
      </p:sp>
      <p:sp>
        <p:nvSpPr>
          <p:cNvPr id="45059" name="Rectangle 3">
            <a:extLst>
              <a:ext uri="{FF2B5EF4-FFF2-40B4-BE49-F238E27FC236}">
                <a16:creationId xmlns:a16="http://schemas.microsoft.com/office/drawing/2014/main" id="{50B90A7D-EDC2-4465-BB5C-39273D45318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AE488C0-B72E-41A9-B016-80FB10A2DE72}"/>
              </a:ext>
            </a:extLst>
          </p:cNvPr>
          <p:cNvSpPr>
            <a:spLocks noGrp="1" noChangeArrowheads="1"/>
          </p:cNvSpPr>
          <p:nvPr>
            <p:ph type="sldNum" sz="quarter" idx="5"/>
          </p:nvPr>
        </p:nvSpPr>
        <p:spPr>
          <a:ln/>
        </p:spPr>
        <p:txBody>
          <a:bodyPr/>
          <a:lstStyle/>
          <a:p>
            <a:fld id="{CEBBB265-2AF6-4229-9640-4B426BB6AB67}" type="slidenum">
              <a:rPr lang="en-US" altLang="en-US"/>
              <a:pPr/>
              <a:t>18</a:t>
            </a:fld>
            <a:endParaRPr lang="en-US" altLang="en-US"/>
          </a:p>
        </p:txBody>
      </p:sp>
      <p:sp>
        <p:nvSpPr>
          <p:cNvPr id="47106" name="Rectangle 2">
            <a:extLst>
              <a:ext uri="{FF2B5EF4-FFF2-40B4-BE49-F238E27FC236}">
                <a16:creationId xmlns:a16="http://schemas.microsoft.com/office/drawing/2014/main" id="{825196B0-1B34-4773-AA97-B6871AA3DDF9}"/>
              </a:ext>
            </a:extLst>
          </p:cNvPr>
          <p:cNvSpPr>
            <a:spLocks noRot="1" noChangeArrowheads="1" noTextEdit="1"/>
          </p:cNvSpPr>
          <p:nvPr>
            <p:ph type="sldImg"/>
          </p:nvPr>
        </p:nvSpPr>
        <p:spPr>
          <a:ln/>
        </p:spPr>
      </p:sp>
      <p:sp>
        <p:nvSpPr>
          <p:cNvPr id="47107" name="Rectangle 3">
            <a:extLst>
              <a:ext uri="{FF2B5EF4-FFF2-40B4-BE49-F238E27FC236}">
                <a16:creationId xmlns:a16="http://schemas.microsoft.com/office/drawing/2014/main" id="{6F63354F-EC7C-4DDC-868E-97670F0BF5D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4401DEB-48E9-4479-957D-2245B82E534B}"/>
              </a:ext>
            </a:extLst>
          </p:cNvPr>
          <p:cNvSpPr>
            <a:spLocks noGrp="1" noChangeArrowheads="1"/>
          </p:cNvSpPr>
          <p:nvPr>
            <p:ph type="sldNum" sz="quarter" idx="5"/>
          </p:nvPr>
        </p:nvSpPr>
        <p:spPr>
          <a:ln/>
        </p:spPr>
        <p:txBody>
          <a:bodyPr/>
          <a:lstStyle/>
          <a:p>
            <a:fld id="{A2E64128-7BCE-423C-8083-D65CC6A5CC0A}" type="slidenum">
              <a:rPr lang="en-US" altLang="en-US"/>
              <a:pPr/>
              <a:t>19</a:t>
            </a:fld>
            <a:endParaRPr lang="en-US" altLang="en-US"/>
          </a:p>
        </p:txBody>
      </p:sp>
      <p:sp>
        <p:nvSpPr>
          <p:cNvPr id="172034" name="Rectangle 2">
            <a:extLst>
              <a:ext uri="{FF2B5EF4-FFF2-40B4-BE49-F238E27FC236}">
                <a16:creationId xmlns:a16="http://schemas.microsoft.com/office/drawing/2014/main" id="{B7831A5B-9CC3-4576-8939-5BAF89914023}"/>
              </a:ext>
            </a:extLst>
          </p:cNvPr>
          <p:cNvSpPr>
            <a:spLocks noRot="1" noChangeArrowheads="1" noTextEdit="1"/>
          </p:cNvSpPr>
          <p:nvPr>
            <p:ph type="sldImg"/>
          </p:nvPr>
        </p:nvSpPr>
        <p:spPr>
          <a:ln/>
        </p:spPr>
      </p:sp>
      <p:sp>
        <p:nvSpPr>
          <p:cNvPr id="172035" name="Rectangle 3">
            <a:extLst>
              <a:ext uri="{FF2B5EF4-FFF2-40B4-BE49-F238E27FC236}">
                <a16:creationId xmlns:a16="http://schemas.microsoft.com/office/drawing/2014/main" id="{A87D5193-AAA7-4C9E-A35C-99AD31BF0A6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CBC8AEA-5D8A-4425-94A5-5C02E2C6929B}"/>
              </a:ext>
            </a:extLst>
          </p:cNvPr>
          <p:cNvSpPr>
            <a:spLocks noGrp="1" noChangeArrowheads="1"/>
          </p:cNvSpPr>
          <p:nvPr>
            <p:ph type="sldNum" sz="quarter" idx="5"/>
          </p:nvPr>
        </p:nvSpPr>
        <p:spPr>
          <a:ln/>
        </p:spPr>
        <p:txBody>
          <a:bodyPr/>
          <a:lstStyle/>
          <a:p>
            <a:fld id="{4DD96E7F-717D-4E28-8599-62FA875CF5FA}" type="slidenum">
              <a:rPr lang="en-US" altLang="en-US"/>
              <a:pPr/>
              <a:t>2</a:t>
            </a:fld>
            <a:endParaRPr lang="en-US" altLang="en-US"/>
          </a:p>
        </p:txBody>
      </p:sp>
      <p:sp>
        <p:nvSpPr>
          <p:cNvPr id="13314" name="Rectangle 2">
            <a:extLst>
              <a:ext uri="{FF2B5EF4-FFF2-40B4-BE49-F238E27FC236}">
                <a16:creationId xmlns:a16="http://schemas.microsoft.com/office/drawing/2014/main" id="{35862387-EC60-4424-A82F-E31E7E6A0E0B}"/>
              </a:ext>
            </a:extLst>
          </p:cNvPr>
          <p:cNvSpPr>
            <a:spLocks noRot="1" noChangeArrowheads="1" noTextEdit="1"/>
          </p:cNvSpPr>
          <p:nvPr>
            <p:ph type="sldImg"/>
          </p:nvPr>
        </p:nvSpPr>
        <p:spPr>
          <a:ln/>
        </p:spPr>
      </p:sp>
      <p:sp>
        <p:nvSpPr>
          <p:cNvPr id="13315" name="Rectangle 3">
            <a:extLst>
              <a:ext uri="{FF2B5EF4-FFF2-40B4-BE49-F238E27FC236}">
                <a16:creationId xmlns:a16="http://schemas.microsoft.com/office/drawing/2014/main" id="{989D8B89-5D64-457A-B1CD-C2238C80043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C46E193-5588-4034-B8ED-0EFDBE9C4A01}"/>
              </a:ext>
            </a:extLst>
          </p:cNvPr>
          <p:cNvSpPr>
            <a:spLocks noGrp="1" noChangeArrowheads="1"/>
          </p:cNvSpPr>
          <p:nvPr>
            <p:ph type="sldNum" sz="quarter" idx="5"/>
          </p:nvPr>
        </p:nvSpPr>
        <p:spPr>
          <a:ln/>
        </p:spPr>
        <p:txBody>
          <a:bodyPr/>
          <a:lstStyle/>
          <a:p>
            <a:fld id="{D9A84273-EEC9-414D-B114-52CF159D1005}" type="slidenum">
              <a:rPr lang="en-US" altLang="en-US"/>
              <a:pPr/>
              <a:t>20</a:t>
            </a:fld>
            <a:endParaRPr lang="en-US" altLang="en-US"/>
          </a:p>
        </p:txBody>
      </p:sp>
      <p:sp>
        <p:nvSpPr>
          <p:cNvPr id="49154" name="Rectangle 2">
            <a:extLst>
              <a:ext uri="{FF2B5EF4-FFF2-40B4-BE49-F238E27FC236}">
                <a16:creationId xmlns:a16="http://schemas.microsoft.com/office/drawing/2014/main" id="{C11A497C-C95F-4F30-B319-FD7FEE6F3ADF}"/>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AAB1FB25-F801-416D-9E04-F0DCED537C8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0EC6EEE-76C9-482F-A5B2-645F658BA17F}"/>
              </a:ext>
            </a:extLst>
          </p:cNvPr>
          <p:cNvSpPr>
            <a:spLocks noGrp="1" noChangeArrowheads="1"/>
          </p:cNvSpPr>
          <p:nvPr>
            <p:ph type="sldNum" sz="quarter" idx="5"/>
          </p:nvPr>
        </p:nvSpPr>
        <p:spPr>
          <a:ln/>
        </p:spPr>
        <p:txBody>
          <a:bodyPr/>
          <a:lstStyle/>
          <a:p>
            <a:fld id="{E18A10DA-EE1F-4119-A0A7-BA4525437A80}" type="slidenum">
              <a:rPr lang="en-US" altLang="en-US"/>
              <a:pPr/>
              <a:t>21</a:t>
            </a:fld>
            <a:endParaRPr lang="en-US" altLang="en-US"/>
          </a:p>
        </p:txBody>
      </p:sp>
      <p:sp>
        <p:nvSpPr>
          <p:cNvPr id="51202" name="Rectangle 2">
            <a:extLst>
              <a:ext uri="{FF2B5EF4-FFF2-40B4-BE49-F238E27FC236}">
                <a16:creationId xmlns:a16="http://schemas.microsoft.com/office/drawing/2014/main" id="{B3956196-D038-47D5-B19B-BBB0B331819B}"/>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0FD83764-54DA-4785-A94D-2C923CDA883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08BF1C8-56B0-4AC8-8F9F-9109307AA332}"/>
              </a:ext>
            </a:extLst>
          </p:cNvPr>
          <p:cNvSpPr>
            <a:spLocks noGrp="1" noChangeArrowheads="1"/>
          </p:cNvSpPr>
          <p:nvPr>
            <p:ph type="sldNum" sz="quarter" idx="5"/>
          </p:nvPr>
        </p:nvSpPr>
        <p:spPr>
          <a:ln/>
        </p:spPr>
        <p:txBody>
          <a:bodyPr/>
          <a:lstStyle/>
          <a:p>
            <a:fld id="{3B2ADDBF-E4D7-47CE-899B-BA0ED19AEDE8}" type="slidenum">
              <a:rPr lang="en-US" altLang="en-US"/>
              <a:pPr/>
              <a:t>22</a:t>
            </a:fld>
            <a:endParaRPr lang="en-US" altLang="en-US"/>
          </a:p>
        </p:txBody>
      </p:sp>
      <p:sp>
        <p:nvSpPr>
          <p:cNvPr id="174082" name="Rectangle 2">
            <a:extLst>
              <a:ext uri="{FF2B5EF4-FFF2-40B4-BE49-F238E27FC236}">
                <a16:creationId xmlns:a16="http://schemas.microsoft.com/office/drawing/2014/main" id="{35F01BBF-AE8B-4501-AF3D-2E73AFBB0389}"/>
              </a:ext>
            </a:extLst>
          </p:cNvPr>
          <p:cNvSpPr>
            <a:spLocks noRot="1" noChangeArrowheads="1" noTextEdit="1"/>
          </p:cNvSpPr>
          <p:nvPr>
            <p:ph type="sldImg"/>
          </p:nvPr>
        </p:nvSpPr>
        <p:spPr>
          <a:ln/>
        </p:spPr>
      </p:sp>
      <p:sp>
        <p:nvSpPr>
          <p:cNvPr id="174083" name="Rectangle 3">
            <a:extLst>
              <a:ext uri="{FF2B5EF4-FFF2-40B4-BE49-F238E27FC236}">
                <a16:creationId xmlns:a16="http://schemas.microsoft.com/office/drawing/2014/main" id="{5291BDA6-D531-42F4-98B8-E835BC440A7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2DAF056-D7E3-4C68-869C-1EC11805F367}"/>
              </a:ext>
            </a:extLst>
          </p:cNvPr>
          <p:cNvSpPr>
            <a:spLocks noGrp="1" noChangeArrowheads="1"/>
          </p:cNvSpPr>
          <p:nvPr>
            <p:ph type="sldNum" sz="quarter" idx="5"/>
          </p:nvPr>
        </p:nvSpPr>
        <p:spPr>
          <a:ln/>
        </p:spPr>
        <p:txBody>
          <a:bodyPr/>
          <a:lstStyle/>
          <a:p>
            <a:fld id="{45195A24-5093-4DFC-8961-DADACBC94F81}" type="slidenum">
              <a:rPr lang="en-US" altLang="en-US"/>
              <a:pPr/>
              <a:t>23</a:t>
            </a:fld>
            <a:endParaRPr lang="en-US" altLang="en-US"/>
          </a:p>
        </p:txBody>
      </p:sp>
      <p:sp>
        <p:nvSpPr>
          <p:cNvPr id="53250" name="Rectangle 2">
            <a:extLst>
              <a:ext uri="{FF2B5EF4-FFF2-40B4-BE49-F238E27FC236}">
                <a16:creationId xmlns:a16="http://schemas.microsoft.com/office/drawing/2014/main" id="{4CF76B49-F98A-4C17-A015-687C3439B9A1}"/>
              </a:ext>
            </a:extLst>
          </p:cNvPr>
          <p:cNvSpPr>
            <a:spLocks noRot="1" noChangeArrowheads="1" noTextEdit="1"/>
          </p:cNvSpPr>
          <p:nvPr>
            <p:ph type="sldImg"/>
          </p:nvPr>
        </p:nvSpPr>
        <p:spPr>
          <a:ln/>
        </p:spPr>
      </p:sp>
      <p:sp>
        <p:nvSpPr>
          <p:cNvPr id="53251" name="Rectangle 3">
            <a:extLst>
              <a:ext uri="{FF2B5EF4-FFF2-40B4-BE49-F238E27FC236}">
                <a16:creationId xmlns:a16="http://schemas.microsoft.com/office/drawing/2014/main" id="{2AD0FE8E-4352-4DE7-83ED-4D36A13E1A2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70F4D63-5F31-49D2-BFC2-50CC02FE43C0}"/>
              </a:ext>
            </a:extLst>
          </p:cNvPr>
          <p:cNvSpPr>
            <a:spLocks noGrp="1" noChangeArrowheads="1"/>
          </p:cNvSpPr>
          <p:nvPr>
            <p:ph type="sldNum" sz="quarter" idx="5"/>
          </p:nvPr>
        </p:nvSpPr>
        <p:spPr>
          <a:ln/>
        </p:spPr>
        <p:txBody>
          <a:bodyPr/>
          <a:lstStyle/>
          <a:p>
            <a:fld id="{F1A546EE-4E24-484F-A2C2-D4ED27BFA264}" type="slidenum">
              <a:rPr lang="en-US" altLang="en-US"/>
              <a:pPr/>
              <a:t>24</a:t>
            </a:fld>
            <a:endParaRPr lang="en-US" altLang="en-US"/>
          </a:p>
        </p:txBody>
      </p:sp>
      <p:sp>
        <p:nvSpPr>
          <p:cNvPr id="176130" name="Rectangle 2">
            <a:extLst>
              <a:ext uri="{FF2B5EF4-FFF2-40B4-BE49-F238E27FC236}">
                <a16:creationId xmlns:a16="http://schemas.microsoft.com/office/drawing/2014/main" id="{EAA30448-94E9-4C7B-B7A4-211AAEADDEE1}"/>
              </a:ext>
            </a:extLst>
          </p:cNvPr>
          <p:cNvSpPr>
            <a:spLocks noRot="1" noChangeArrowheads="1" noTextEdit="1"/>
          </p:cNvSpPr>
          <p:nvPr>
            <p:ph type="sldImg"/>
          </p:nvPr>
        </p:nvSpPr>
        <p:spPr>
          <a:ln/>
        </p:spPr>
      </p:sp>
      <p:sp>
        <p:nvSpPr>
          <p:cNvPr id="176131" name="Rectangle 3">
            <a:extLst>
              <a:ext uri="{FF2B5EF4-FFF2-40B4-BE49-F238E27FC236}">
                <a16:creationId xmlns:a16="http://schemas.microsoft.com/office/drawing/2014/main" id="{20002F16-FF43-4341-AFC2-C1159A41A38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4AD98C7-C6BF-4A67-BBB8-A865A6225933}"/>
              </a:ext>
            </a:extLst>
          </p:cNvPr>
          <p:cNvSpPr>
            <a:spLocks noGrp="1" noChangeArrowheads="1"/>
          </p:cNvSpPr>
          <p:nvPr>
            <p:ph type="sldNum" sz="quarter" idx="5"/>
          </p:nvPr>
        </p:nvSpPr>
        <p:spPr>
          <a:ln/>
        </p:spPr>
        <p:txBody>
          <a:bodyPr/>
          <a:lstStyle/>
          <a:p>
            <a:fld id="{5D1D86D3-82A2-435B-A76B-1A597F05DC77}" type="slidenum">
              <a:rPr lang="en-US" altLang="en-US"/>
              <a:pPr/>
              <a:t>25</a:t>
            </a:fld>
            <a:endParaRPr lang="en-US" altLang="en-US"/>
          </a:p>
        </p:txBody>
      </p:sp>
      <p:sp>
        <p:nvSpPr>
          <p:cNvPr id="139266" name="Rectangle 2">
            <a:extLst>
              <a:ext uri="{FF2B5EF4-FFF2-40B4-BE49-F238E27FC236}">
                <a16:creationId xmlns:a16="http://schemas.microsoft.com/office/drawing/2014/main" id="{FB089D5C-1AAD-4420-9F4A-D8277255D7B3}"/>
              </a:ext>
            </a:extLst>
          </p:cNvPr>
          <p:cNvSpPr>
            <a:spLocks noRot="1" noChangeArrowheads="1" noTextEdit="1"/>
          </p:cNvSpPr>
          <p:nvPr>
            <p:ph type="sldImg"/>
          </p:nvPr>
        </p:nvSpPr>
        <p:spPr>
          <a:ln/>
        </p:spPr>
      </p:sp>
      <p:sp>
        <p:nvSpPr>
          <p:cNvPr id="139267" name="Rectangle 3">
            <a:extLst>
              <a:ext uri="{FF2B5EF4-FFF2-40B4-BE49-F238E27FC236}">
                <a16:creationId xmlns:a16="http://schemas.microsoft.com/office/drawing/2014/main" id="{9C1B43BD-6CB8-45F3-A6C0-B321BD57DED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99640A2-16AE-4E18-9C01-B5CA6ACC8973}"/>
              </a:ext>
            </a:extLst>
          </p:cNvPr>
          <p:cNvSpPr>
            <a:spLocks noGrp="1" noChangeArrowheads="1"/>
          </p:cNvSpPr>
          <p:nvPr>
            <p:ph type="sldNum" sz="quarter" idx="5"/>
          </p:nvPr>
        </p:nvSpPr>
        <p:spPr>
          <a:ln/>
        </p:spPr>
        <p:txBody>
          <a:bodyPr/>
          <a:lstStyle/>
          <a:p>
            <a:fld id="{CFB3A42C-F802-4C98-A375-5AF901FDD149}" type="slidenum">
              <a:rPr lang="en-US" altLang="en-US"/>
              <a:pPr/>
              <a:t>26</a:t>
            </a:fld>
            <a:endParaRPr lang="en-US" altLang="en-US"/>
          </a:p>
        </p:txBody>
      </p:sp>
      <p:sp>
        <p:nvSpPr>
          <p:cNvPr id="57346" name="Rectangle 2">
            <a:extLst>
              <a:ext uri="{FF2B5EF4-FFF2-40B4-BE49-F238E27FC236}">
                <a16:creationId xmlns:a16="http://schemas.microsoft.com/office/drawing/2014/main" id="{9C9A9E1E-0867-4B02-8E22-1ECDB3AE7FAA}"/>
              </a:ext>
            </a:extLst>
          </p:cNvPr>
          <p:cNvSpPr>
            <a:spLocks noRot="1" noChangeArrowheads="1" noTextEdit="1"/>
          </p:cNvSpPr>
          <p:nvPr>
            <p:ph type="sldImg"/>
          </p:nvPr>
        </p:nvSpPr>
        <p:spPr>
          <a:ln/>
        </p:spPr>
      </p:sp>
      <p:sp>
        <p:nvSpPr>
          <p:cNvPr id="57347" name="Rectangle 3">
            <a:extLst>
              <a:ext uri="{FF2B5EF4-FFF2-40B4-BE49-F238E27FC236}">
                <a16:creationId xmlns:a16="http://schemas.microsoft.com/office/drawing/2014/main" id="{F31959DF-B40D-4EDD-86AD-D67868BC615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88A9501-C3A8-4C86-98F3-83D60F7230A8}"/>
              </a:ext>
            </a:extLst>
          </p:cNvPr>
          <p:cNvSpPr>
            <a:spLocks noGrp="1" noChangeArrowheads="1"/>
          </p:cNvSpPr>
          <p:nvPr>
            <p:ph type="sldNum" sz="quarter" idx="5"/>
          </p:nvPr>
        </p:nvSpPr>
        <p:spPr>
          <a:ln/>
        </p:spPr>
        <p:txBody>
          <a:bodyPr/>
          <a:lstStyle/>
          <a:p>
            <a:fld id="{41485175-11EA-4495-A84A-015C0C1979AF}" type="slidenum">
              <a:rPr lang="en-US" altLang="en-US"/>
              <a:pPr/>
              <a:t>27</a:t>
            </a:fld>
            <a:endParaRPr lang="en-US" altLang="en-US"/>
          </a:p>
        </p:txBody>
      </p:sp>
      <p:sp>
        <p:nvSpPr>
          <p:cNvPr id="94210" name="Rectangle 2">
            <a:extLst>
              <a:ext uri="{FF2B5EF4-FFF2-40B4-BE49-F238E27FC236}">
                <a16:creationId xmlns:a16="http://schemas.microsoft.com/office/drawing/2014/main" id="{FB087DA7-5D0B-469F-B5BD-9216CA5D8DF4}"/>
              </a:ext>
            </a:extLst>
          </p:cNvPr>
          <p:cNvSpPr>
            <a:spLocks noRot="1" noChangeArrowheads="1" noTextEdit="1"/>
          </p:cNvSpPr>
          <p:nvPr>
            <p:ph type="sldImg"/>
          </p:nvPr>
        </p:nvSpPr>
        <p:spPr>
          <a:ln/>
        </p:spPr>
      </p:sp>
      <p:sp>
        <p:nvSpPr>
          <p:cNvPr id="94211" name="Rectangle 3">
            <a:extLst>
              <a:ext uri="{FF2B5EF4-FFF2-40B4-BE49-F238E27FC236}">
                <a16:creationId xmlns:a16="http://schemas.microsoft.com/office/drawing/2014/main" id="{8338B397-EF13-43BB-9685-732C7C2356F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F94A83F-1361-4193-ABC6-7663795D64A8}"/>
              </a:ext>
            </a:extLst>
          </p:cNvPr>
          <p:cNvSpPr>
            <a:spLocks noGrp="1" noChangeArrowheads="1"/>
          </p:cNvSpPr>
          <p:nvPr>
            <p:ph type="sldNum" sz="quarter" idx="5"/>
          </p:nvPr>
        </p:nvSpPr>
        <p:spPr>
          <a:ln/>
        </p:spPr>
        <p:txBody>
          <a:bodyPr/>
          <a:lstStyle/>
          <a:p>
            <a:fld id="{5E301D97-8957-44C0-9844-931BAE413301}" type="slidenum">
              <a:rPr lang="en-US" altLang="en-US"/>
              <a:pPr/>
              <a:t>28</a:t>
            </a:fld>
            <a:endParaRPr lang="en-US" altLang="en-US"/>
          </a:p>
        </p:txBody>
      </p:sp>
      <p:sp>
        <p:nvSpPr>
          <p:cNvPr id="88066" name="Rectangle 2">
            <a:extLst>
              <a:ext uri="{FF2B5EF4-FFF2-40B4-BE49-F238E27FC236}">
                <a16:creationId xmlns:a16="http://schemas.microsoft.com/office/drawing/2014/main" id="{56C3A45F-CB91-4E54-B80D-4DCE48C2C591}"/>
              </a:ext>
            </a:extLst>
          </p:cNvPr>
          <p:cNvSpPr>
            <a:spLocks noRot="1" noChangeArrowheads="1" noTextEdit="1"/>
          </p:cNvSpPr>
          <p:nvPr>
            <p:ph type="sldImg"/>
          </p:nvPr>
        </p:nvSpPr>
        <p:spPr>
          <a:ln/>
        </p:spPr>
      </p:sp>
      <p:sp>
        <p:nvSpPr>
          <p:cNvPr id="88067" name="Rectangle 3">
            <a:extLst>
              <a:ext uri="{FF2B5EF4-FFF2-40B4-BE49-F238E27FC236}">
                <a16:creationId xmlns:a16="http://schemas.microsoft.com/office/drawing/2014/main" id="{7DF2F1ED-59BB-4501-9659-1C3E015CCC6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4ECF4EB-58F1-4237-B86F-0BAEE73E87DB}"/>
              </a:ext>
            </a:extLst>
          </p:cNvPr>
          <p:cNvSpPr>
            <a:spLocks noGrp="1" noChangeArrowheads="1"/>
          </p:cNvSpPr>
          <p:nvPr>
            <p:ph type="sldNum" sz="quarter" idx="5"/>
          </p:nvPr>
        </p:nvSpPr>
        <p:spPr>
          <a:ln/>
        </p:spPr>
        <p:txBody>
          <a:bodyPr/>
          <a:lstStyle/>
          <a:p>
            <a:fld id="{C7503937-E8DF-4580-9970-111682BBFA6D}" type="slidenum">
              <a:rPr lang="en-US" altLang="en-US"/>
              <a:pPr/>
              <a:t>29</a:t>
            </a:fld>
            <a:endParaRPr lang="en-US" altLang="en-US"/>
          </a:p>
        </p:txBody>
      </p:sp>
      <p:sp>
        <p:nvSpPr>
          <p:cNvPr id="90114" name="Rectangle 2">
            <a:extLst>
              <a:ext uri="{FF2B5EF4-FFF2-40B4-BE49-F238E27FC236}">
                <a16:creationId xmlns:a16="http://schemas.microsoft.com/office/drawing/2014/main" id="{C0FB00A5-C61E-421E-A6D3-7CBDE778114E}"/>
              </a:ext>
            </a:extLst>
          </p:cNvPr>
          <p:cNvSpPr>
            <a:spLocks noRot="1" noChangeArrowheads="1" noTextEdit="1"/>
          </p:cNvSpPr>
          <p:nvPr>
            <p:ph type="sldImg"/>
          </p:nvPr>
        </p:nvSpPr>
        <p:spPr>
          <a:ln/>
        </p:spPr>
      </p:sp>
      <p:sp>
        <p:nvSpPr>
          <p:cNvPr id="90115" name="Rectangle 3">
            <a:extLst>
              <a:ext uri="{FF2B5EF4-FFF2-40B4-BE49-F238E27FC236}">
                <a16:creationId xmlns:a16="http://schemas.microsoft.com/office/drawing/2014/main" id="{B5B3562F-214D-4508-B35E-F6DAB331466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3FC467C-82C4-4A09-96F1-1B1C0CD6DC40}"/>
              </a:ext>
            </a:extLst>
          </p:cNvPr>
          <p:cNvSpPr>
            <a:spLocks noGrp="1" noChangeArrowheads="1"/>
          </p:cNvSpPr>
          <p:nvPr>
            <p:ph type="sldNum" sz="quarter" idx="5"/>
          </p:nvPr>
        </p:nvSpPr>
        <p:spPr>
          <a:ln/>
        </p:spPr>
        <p:txBody>
          <a:bodyPr/>
          <a:lstStyle/>
          <a:p>
            <a:fld id="{C5097B1A-54F4-4E95-8A15-7EDF37FB15C5}" type="slidenum">
              <a:rPr lang="en-US" altLang="en-US"/>
              <a:pPr/>
              <a:t>3</a:t>
            </a:fld>
            <a:endParaRPr lang="en-US" altLang="en-US"/>
          </a:p>
        </p:txBody>
      </p:sp>
      <p:sp>
        <p:nvSpPr>
          <p:cNvPr id="15362" name="Rectangle 2">
            <a:extLst>
              <a:ext uri="{FF2B5EF4-FFF2-40B4-BE49-F238E27FC236}">
                <a16:creationId xmlns:a16="http://schemas.microsoft.com/office/drawing/2014/main" id="{6D8942CA-6C46-4AC3-A80A-E2FE2790947E}"/>
              </a:ext>
            </a:extLst>
          </p:cNvPr>
          <p:cNvSpPr>
            <a:spLocks noRot="1" noChangeArrowheads="1" noTextEdit="1"/>
          </p:cNvSpPr>
          <p:nvPr>
            <p:ph type="sldImg"/>
          </p:nvPr>
        </p:nvSpPr>
        <p:spPr>
          <a:ln/>
        </p:spPr>
      </p:sp>
      <p:sp>
        <p:nvSpPr>
          <p:cNvPr id="15363" name="Rectangle 3">
            <a:extLst>
              <a:ext uri="{FF2B5EF4-FFF2-40B4-BE49-F238E27FC236}">
                <a16:creationId xmlns:a16="http://schemas.microsoft.com/office/drawing/2014/main" id="{4697196B-9F43-4DDA-A6A6-8AB50EDD8B2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E410940-2B25-4EE4-BFA2-9CCD6D18CE4A}"/>
              </a:ext>
            </a:extLst>
          </p:cNvPr>
          <p:cNvSpPr>
            <a:spLocks noGrp="1" noChangeArrowheads="1"/>
          </p:cNvSpPr>
          <p:nvPr>
            <p:ph type="sldNum" sz="quarter" idx="5"/>
          </p:nvPr>
        </p:nvSpPr>
        <p:spPr>
          <a:ln/>
        </p:spPr>
        <p:txBody>
          <a:bodyPr/>
          <a:lstStyle/>
          <a:p>
            <a:fld id="{ADBEA3C5-6C8A-4976-9AFD-7BD19ED9B1B4}" type="slidenum">
              <a:rPr lang="en-US" altLang="en-US"/>
              <a:pPr/>
              <a:t>30</a:t>
            </a:fld>
            <a:endParaRPr lang="en-US" altLang="en-US"/>
          </a:p>
        </p:txBody>
      </p:sp>
      <p:sp>
        <p:nvSpPr>
          <p:cNvPr id="22530" name="Rectangle 2">
            <a:extLst>
              <a:ext uri="{FF2B5EF4-FFF2-40B4-BE49-F238E27FC236}">
                <a16:creationId xmlns:a16="http://schemas.microsoft.com/office/drawing/2014/main" id="{AFC08D29-A0DE-4F7D-BC6B-3091BEC33ED3}"/>
              </a:ext>
            </a:extLst>
          </p:cNvPr>
          <p:cNvSpPr>
            <a:spLocks noRot="1" noChangeArrowheads="1" noTextEdit="1"/>
          </p:cNvSpPr>
          <p:nvPr>
            <p:ph type="sldImg"/>
          </p:nvPr>
        </p:nvSpPr>
        <p:spPr>
          <a:ln/>
        </p:spPr>
      </p:sp>
      <p:sp>
        <p:nvSpPr>
          <p:cNvPr id="22531" name="Rectangle 3">
            <a:extLst>
              <a:ext uri="{FF2B5EF4-FFF2-40B4-BE49-F238E27FC236}">
                <a16:creationId xmlns:a16="http://schemas.microsoft.com/office/drawing/2014/main" id="{CF38E3E0-2E38-47FE-BBFA-D72043EF48D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B9E9169-0DF5-4C5F-950C-CCFAF7AC091C}"/>
              </a:ext>
            </a:extLst>
          </p:cNvPr>
          <p:cNvSpPr>
            <a:spLocks noGrp="1" noChangeArrowheads="1"/>
          </p:cNvSpPr>
          <p:nvPr>
            <p:ph type="sldNum" sz="quarter" idx="5"/>
          </p:nvPr>
        </p:nvSpPr>
        <p:spPr>
          <a:ln/>
        </p:spPr>
        <p:txBody>
          <a:bodyPr/>
          <a:lstStyle/>
          <a:p>
            <a:fld id="{A8596440-AB9E-440F-A457-0A5058D062CF}" type="slidenum">
              <a:rPr lang="en-US" altLang="en-US"/>
              <a:pPr/>
              <a:t>4</a:t>
            </a:fld>
            <a:endParaRPr lang="en-US" altLang="en-US"/>
          </a:p>
        </p:txBody>
      </p:sp>
      <p:sp>
        <p:nvSpPr>
          <p:cNvPr id="14338" name="Rectangle 2">
            <a:extLst>
              <a:ext uri="{FF2B5EF4-FFF2-40B4-BE49-F238E27FC236}">
                <a16:creationId xmlns:a16="http://schemas.microsoft.com/office/drawing/2014/main" id="{805F9AD3-4178-473F-BB31-0C7A86461FD9}"/>
              </a:ext>
            </a:extLst>
          </p:cNvPr>
          <p:cNvSpPr>
            <a:spLocks noRot="1" noChangeArrowheads="1" noTextEdit="1"/>
          </p:cNvSpPr>
          <p:nvPr>
            <p:ph type="sldImg"/>
          </p:nvPr>
        </p:nvSpPr>
        <p:spPr>
          <a:ln/>
        </p:spPr>
      </p:sp>
      <p:sp>
        <p:nvSpPr>
          <p:cNvPr id="14339" name="Rectangle 3">
            <a:extLst>
              <a:ext uri="{FF2B5EF4-FFF2-40B4-BE49-F238E27FC236}">
                <a16:creationId xmlns:a16="http://schemas.microsoft.com/office/drawing/2014/main" id="{A6BAD945-B35C-471C-BF14-93B114A876C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57330F9-005C-45B4-89D1-81FF3DD7499F}"/>
              </a:ext>
            </a:extLst>
          </p:cNvPr>
          <p:cNvSpPr>
            <a:spLocks noGrp="1" noChangeArrowheads="1"/>
          </p:cNvSpPr>
          <p:nvPr>
            <p:ph type="sldNum" sz="quarter" idx="5"/>
          </p:nvPr>
        </p:nvSpPr>
        <p:spPr>
          <a:ln/>
        </p:spPr>
        <p:txBody>
          <a:bodyPr/>
          <a:lstStyle/>
          <a:p>
            <a:fld id="{EDD3971B-DB8B-465C-9EC2-8658E3DE2B0A}" type="slidenum">
              <a:rPr lang="en-US" altLang="en-US"/>
              <a:pPr/>
              <a:t>5</a:t>
            </a:fld>
            <a:endParaRPr lang="en-US" altLang="en-US"/>
          </a:p>
        </p:txBody>
      </p:sp>
      <p:sp>
        <p:nvSpPr>
          <p:cNvPr id="26626" name="Rectangle 2">
            <a:extLst>
              <a:ext uri="{FF2B5EF4-FFF2-40B4-BE49-F238E27FC236}">
                <a16:creationId xmlns:a16="http://schemas.microsoft.com/office/drawing/2014/main" id="{225D2642-7799-4173-8746-244CD35F974C}"/>
              </a:ext>
            </a:extLst>
          </p:cNvPr>
          <p:cNvSpPr>
            <a:spLocks noRot="1" noChangeArrowheads="1" noTextEdit="1"/>
          </p:cNvSpPr>
          <p:nvPr>
            <p:ph type="sldImg"/>
          </p:nvPr>
        </p:nvSpPr>
        <p:spPr>
          <a:ln/>
        </p:spPr>
      </p:sp>
      <p:sp>
        <p:nvSpPr>
          <p:cNvPr id="26627" name="Rectangle 3">
            <a:extLst>
              <a:ext uri="{FF2B5EF4-FFF2-40B4-BE49-F238E27FC236}">
                <a16:creationId xmlns:a16="http://schemas.microsoft.com/office/drawing/2014/main" id="{42AAAAAB-4B32-4B3F-AC67-ED619EF5F33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AACB5FB-2A96-4D7A-9758-7E498CB2F32A}"/>
              </a:ext>
            </a:extLst>
          </p:cNvPr>
          <p:cNvSpPr>
            <a:spLocks noGrp="1" noChangeArrowheads="1"/>
          </p:cNvSpPr>
          <p:nvPr>
            <p:ph type="sldNum" sz="quarter" idx="5"/>
          </p:nvPr>
        </p:nvSpPr>
        <p:spPr>
          <a:ln/>
        </p:spPr>
        <p:txBody>
          <a:bodyPr/>
          <a:lstStyle/>
          <a:p>
            <a:fld id="{6867D97D-DFAC-4DA0-AC31-2BFBE710A50B}" type="slidenum">
              <a:rPr lang="en-US" altLang="en-US"/>
              <a:pPr/>
              <a:t>6</a:t>
            </a:fld>
            <a:endParaRPr lang="en-US" altLang="en-US"/>
          </a:p>
        </p:txBody>
      </p:sp>
      <p:sp>
        <p:nvSpPr>
          <p:cNvPr id="28674" name="Rectangle 2">
            <a:extLst>
              <a:ext uri="{FF2B5EF4-FFF2-40B4-BE49-F238E27FC236}">
                <a16:creationId xmlns:a16="http://schemas.microsoft.com/office/drawing/2014/main" id="{DA42D931-4A8C-4FB1-ADC3-5CACEF2F5E67}"/>
              </a:ext>
            </a:extLst>
          </p:cNvPr>
          <p:cNvSpPr>
            <a:spLocks noRot="1" noChangeArrowheads="1" noTextEdit="1"/>
          </p:cNvSpPr>
          <p:nvPr>
            <p:ph type="sldImg"/>
          </p:nvPr>
        </p:nvSpPr>
        <p:spPr>
          <a:ln/>
        </p:spPr>
      </p:sp>
      <p:sp>
        <p:nvSpPr>
          <p:cNvPr id="28675" name="Rectangle 3">
            <a:extLst>
              <a:ext uri="{FF2B5EF4-FFF2-40B4-BE49-F238E27FC236}">
                <a16:creationId xmlns:a16="http://schemas.microsoft.com/office/drawing/2014/main" id="{0F3EAC56-B450-4751-B452-65056504219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3C37395-339C-4151-912D-3F4EFFFBB19C}"/>
              </a:ext>
            </a:extLst>
          </p:cNvPr>
          <p:cNvSpPr>
            <a:spLocks noGrp="1" noChangeArrowheads="1"/>
          </p:cNvSpPr>
          <p:nvPr>
            <p:ph type="sldNum" sz="quarter" idx="5"/>
          </p:nvPr>
        </p:nvSpPr>
        <p:spPr>
          <a:ln/>
        </p:spPr>
        <p:txBody>
          <a:bodyPr/>
          <a:lstStyle/>
          <a:p>
            <a:fld id="{C923E920-309B-4017-B605-C63764B655B6}" type="slidenum">
              <a:rPr lang="en-US" altLang="en-US"/>
              <a:pPr/>
              <a:t>7</a:t>
            </a:fld>
            <a:endParaRPr lang="en-US" altLang="en-US"/>
          </a:p>
        </p:txBody>
      </p:sp>
      <p:sp>
        <p:nvSpPr>
          <p:cNvPr id="24578" name="Rectangle 2">
            <a:extLst>
              <a:ext uri="{FF2B5EF4-FFF2-40B4-BE49-F238E27FC236}">
                <a16:creationId xmlns:a16="http://schemas.microsoft.com/office/drawing/2014/main" id="{CB8D9C70-2282-4469-B4D9-E1906DCD881D}"/>
              </a:ext>
            </a:extLst>
          </p:cNvPr>
          <p:cNvSpPr>
            <a:spLocks noRot="1" noChangeArrowheads="1" noTextEdit="1"/>
          </p:cNvSpPr>
          <p:nvPr>
            <p:ph type="sldImg"/>
          </p:nvPr>
        </p:nvSpPr>
        <p:spPr>
          <a:ln/>
        </p:spPr>
      </p:sp>
      <p:sp>
        <p:nvSpPr>
          <p:cNvPr id="24579" name="Rectangle 3">
            <a:extLst>
              <a:ext uri="{FF2B5EF4-FFF2-40B4-BE49-F238E27FC236}">
                <a16:creationId xmlns:a16="http://schemas.microsoft.com/office/drawing/2014/main" id="{B67A90BC-0443-476C-B0D0-62F6496DE26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600C6A7-EE6A-4391-8F9F-4162D028C725}"/>
              </a:ext>
            </a:extLst>
          </p:cNvPr>
          <p:cNvSpPr>
            <a:spLocks noGrp="1" noChangeArrowheads="1"/>
          </p:cNvSpPr>
          <p:nvPr>
            <p:ph type="sldNum" sz="quarter" idx="5"/>
          </p:nvPr>
        </p:nvSpPr>
        <p:spPr>
          <a:ln/>
        </p:spPr>
        <p:txBody>
          <a:bodyPr/>
          <a:lstStyle/>
          <a:p>
            <a:fld id="{E61FF995-BD2C-409E-A08C-7A8F567AF661}" type="slidenum">
              <a:rPr lang="en-US" altLang="en-US"/>
              <a:pPr/>
              <a:t>8</a:t>
            </a:fld>
            <a:endParaRPr lang="en-US" altLang="en-US"/>
          </a:p>
        </p:txBody>
      </p:sp>
      <p:sp>
        <p:nvSpPr>
          <p:cNvPr id="30722" name="Rectangle 2">
            <a:extLst>
              <a:ext uri="{FF2B5EF4-FFF2-40B4-BE49-F238E27FC236}">
                <a16:creationId xmlns:a16="http://schemas.microsoft.com/office/drawing/2014/main" id="{AAC0E531-9100-48D1-9869-23B5673F4B9B}"/>
              </a:ext>
            </a:extLst>
          </p:cNvPr>
          <p:cNvSpPr>
            <a:spLocks noRot="1" noChangeArrowheads="1" noTextEdit="1"/>
          </p:cNvSpPr>
          <p:nvPr>
            <p:ph type="sldImg"/>
          </p:nvPr>
        </p:nvSpPr>
        <p:spPr>
          <a:ln/>
        </p:spPr>
      </p:sp>
      <p:sp>
        <p:nvSpPr>
          <p:cNvPr id="30723" name="Rectangle 3">
            <a:extLst>
              <a:ext uri="{FF2B5EF4-FFF2-40B4-BE49-F238E27FC236}">
                <a16:creationId xmlns:a16="http://schemas.microsoft.com/office/drawing/2014/main" id="{8E30AA52-AD7F-43D3-927D-E0ACFF0BE21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902B0FD-347A-43D8-A5A2-7E7110F5C7DA}"/>
              </a:ext>
            </a:extLst>
          </p:cNvPr>
          <p:cNvSpPr>
            <a:spLocks noGrp="1" noChangeArrowheads="1"/>
          </p:cNvSpPr>
          <p:nvPr>
            <p:ph type="sldNum" sz="quarter" idx="5"/>
          </p:nvPr>
        </p:nvSpPr>
        <p:spPr>
          <a:ln/>
        </p:spPr>
        <p:txBody>
          <a:bodyPr/>
          <a:lstStyle/>
          <a:p>
            <a:fld id="{F4127CCF-E483-47DA-A4B0-7CBDA793E1CE}" type="slidenum">
              <a:rPr lang="en-US" altLang="en-US"/>
              <a:pPr/>
              <a:t>9</a:t>
            </a:fld>
            <a:endParaRPr lang="en-US" altLang="en-US"/>
          </a:p>
        </p:txBody>
      </p:sp>
      <p:sp>
        <p:nvSpPr>
          <p:cNvPr id="32770" name="Rectangle 2">
            <a:extLst>
              <a:ext uri="{FF2B5EF4-FFF2-40B4-BE49-F238E27FC236}">
                <a16:creationId xmlns:a16="http://schemas.microsoft.com/office/drawing/2014/main" id="{D9EDA0BE-81AA-4C6C-8623-B90E36B94E5B}"/>
              </a:ext>
            </a:extLst>
          </p:cNvPr>
          <p:cNvSpPr>
            <a:spLocks noRot="1" noChangeArrowheads="1" noTextEdit="1"/>
          </p:cNvSpPr>
          <p:nvPr>
            <p:ph type="sldImg"/>
          </p:nvPr>
        </p:nvSpPr>
        <p:spPr>
          <a:ln/>
        </p:spPr>
      </p:sp>
      <p:sp>
        <p:nvSpPr>
          <p:cNvPr id="32771" name="Rectangle 3">
            <a:extLst>
              <a:ext uri="{FF2B5EF4-FFF2-40B4-BE49-F238E27FC236}">
                <a16:creationId xmlns:a16="http://schemas.microsoft.com/office/drawing/2014/main" id="{A60116D3-9500-4F09-A78A-ED85BD2D877F}"/>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558DB-5443-4326-A58B-FFE233039476}"/>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786F522-0795-4315-8211-6741211BC47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079835-7DC1-4F45-8C3F-49AB56849D3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9F34889-6E4F-41F1-BF9C-481569AB15B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8F9A42F-C7A6-4650-A281-0BD66B6944EA}"/>
              </a:ext>
            </a:extLst>
          </p:cNvPr>
          <p:cNvSpPr>
            <a:spLocks noGrp="1"/>
          </p:cNvSpPr>
          <p:nvPr>
            <p:ph type="sldNum" sz="quarter" idx="12"/>
          </p:nvPr>
        </p:nvSpPr>
        <p:spPr/>
        <p:txBody>
          <a:bodyPr/>
          <a:lstStyle>
            <a:lvl1pPr>
              <a:defRPr/>
            </a:lvl1pPr>
          </a:lstStyle>
          <a:p>
            <a:fld id="{3985E43B-E56A-4161-9AAA-2C159BD8B89A}" type="slidenum">
              <a:rPr lang="en-US" altLang="en-US"/>
              <a:pPr/>
              <a:t>‹#›</a:t>
            </a:fld>
            <a:endParaRPr lang="en-US" altLang="en-US"/>
          </a:p>
        </p:txBody>
      </p:sp>
    </p:spTree>
    <p:extLst>
      <p:ext uri="{BB962C8B-B14F-4D97-AF65-F5344CB8AC3E}">
        <p14:creationId xmlns:p14="http://schemas.microsoft.com/office/powerpoint/2010/main" val="545610435"/>
      </p:ext>
    </p:extLst>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DCB87-703A-404A-AAC1-B699522510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361EBD-C204-4366-A295-064524CF977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E73D8F-05D8-457F-96E4-8C01C6D2BB3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D421D1F-9982-41FB-8277-FD928C307B2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5DE2EDC-2D0F-4290-B6F1-FD439D29FC25}"/>
              </a:ext>
            </a:extLst>
          </p:cNvPr>
          <p:cNvSpPr>
            <a:spLocks noGrp="1"/>
          </p:cNvSpPr>
          <p:nvPr>
            <p:ph type="sldNum" sz="quarter" idx="12"/>
          </p:nvPr>
        </p:nvSpPr>
        <p:spPr/>
        <p:txBody>
          <a:bodyPr/>
          <a:lstStyle>
            <a:lvl1pPr>
              <a:defRPr/>
            </a:lvl1pPr>
          </a:lstStyle>
          <a:p>
            <a:fld id="{04040DAA-8011-4631-9C31-118BA6E2C6AC}" type="slidenum">
              <a:rPr lang="en-US" altLang="en-US"/>
              <a:pPr/>
              <a:t>‹#›</a:t>
            </a:fld>
            <a:endParaRPr lang="en-US" altLang="en-US"/>
          </a:p>
        </p:txBody>
      </p:sp>
    </p:spTree>
    <p:extLst>
      <p:ext uri="{BB962C8B-B14F-4D97-AF65-F5344CB8AC3E}">
        <p14:creationId xmlns:p14="http://schemas.microsoft.com/office/powerpoint/2010/main" val="3246831914"/>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A25573-69F3-444F-B43C-ED2D76A3D1E5}"/>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F28D3C9-8145-49B0-9167-93952A2606E5}"/>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7F4783-4E90-467F-954E-989432CE074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8211283-EF60-4607-9628-A9895F53B28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6FFC06A-89B7-4F68-BED2-FED931B40A50}"/>
              </a:ext>
            </a:extLst>
          </p:cNvPr>
          <p:cNvSpPr>
            <a:spLocks noGrp="1"/>
          </p:cNvSpPr>
          <p:nvPr>
            <p:ph type="sldNum" sz="quarter" idx="12"/>
          </p:nvPr>
        </p:nvSpPr>
        <p:spPr/>
        <p:txBody>
          <a:bodyPr/>
          <a:lstStyle>
            <a:lvl1pPr>
              <a:defRPr/>
            </a:lvl1pPr>
          </a:lstStyle>
          <a:p>
            <a:fld id="{369B9621-25CE-4068-9DAF-BD66197FA94E}" type="slidenum">
              <a:rPr lang="en-US" altLang="en-US"/>
              <a:pPr/>
              <a:t>‹#›</a:t>
            </a:fld>
            <a:endParaRPr lang="en-US" altLang="en-US"/>
          </a:p>
        </p:txBody>
      </p:sp>
    </p:spTree>
    <p:extLst>
      <p:ext uri="{BB962C8B-B14F-4D97-AF65-F5344CB8AC3E}">
        <p14:creationId xmlns:p14="http://schemas.microsoft.com/office/powerpoint/2010/main" val="3490233429"/>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1A9B0-CBAA-4FC8-9679-E6CE1B0A23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E36CDF-C6BA-4DB7-935C-295D58DFA05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E9A956-CECD-4F69-9EC5-9D99378BCF4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1350AD9-4F02-4427-8CBF-C8CFCE1D887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195B9E9-EE0D-4434-ACFB-679EF9507D47}"/>
              </a:ext>
            </a:extLst>
          </p:cNvPr>
          <p:cNvSpPr>
            <a:spLocks noGrp="1"/>
          </p:cNvSpPr>
          <p:nvPr>
            <p:ph type="sldNum" sz="quarter" idx="12"/>
          </p:nvPr>
        </p:nvSpPr>
        <p:spPr/>
        <p:txBody>
          <a:bodyPr/>
          <a:lstStyle>
            <a:lvl1pPr>
              <a:defRPr/>
            </a:lvl1pPr>
          </a:lstStyle>
          <a:p>
            <a:fld id="{F78AE165-B6C1-410B-B52F-E2DC4F6EE5BB}" type="slidenum">
              <a:rPr lang="en-US" altLang="en-US"/>
              <a:pPr/>
              <a:t>‹#›</a:t>
            </a:fld>
            <a:endParaRPr lang="en-US" altLang="en-US"/>
          </a:p>
        </p:txBody>
      </p:sp>
    </p:spTree>
    <p:extLst>
      <p:ext uri="{BB962C8B-B14F-4D97-AF65-F5344CB8AC3E}">
        <p14:creationId xmlns:p14="http://schemas.microsoft.com/office/powerpoint/2010/main" val="3692553361"/>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6C328-B3A7-4425-BAD0-189A0A06293C}"/>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76D7919-23D1-4859-8A2F-78924ACE877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790840A1-05C9-4056-960F-AAA9DDCD2D4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E25B80E-2AB2-4E92-80BB-A7DC6F8AF85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029F15B-A3AC-403D-A5B9-DF5637F01075}"/>
              </a:ext>
            </a:extLst>
          </p:cNvPr>
          <p:cNvSpPr>
            <a:spLocks noGrp="1"/>
          </p:cNvSpPr>
          <p:nvPr>
            <p:ph type="sldNum" sz="quarter" idx="12"/>
          </p:nvPr>
        </p:nvSpPr>
        <p:spPr/>
        <p:txBody>
          <a:bodyPr/>
          <a:lstStyle>
            <a:lvl1pPr>
              <a:defRPr/>
            </a:lvl1pPr>
          </a:lstStyle>
          <a:p>
            <a:fld id="{ED53C965-AE65-46F5-B7D9-DBB4A0787876}" type="slidenum">
              <a:rPr lang="en-US" altLang="en-US"/>
              <a:pPr/>
              <a:t>‹#›</a:t>
            </a:fld>
            <a:endParaRPr lang="en-US" altLang="en-US"/>
          </a:p>
        </p:txBody>
      </p:sp>
    </p:spTree>
    <p:extLst>
      <p:ext uri="{BB962C8B-B14F-4D97-AF65-F5344CB8AC3E}">
        <p14:creationId xmlns:p14="http://schemas.microsoft.com/office/powerpoint/2010/main" val="615883891"/>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119E9-F634-43F7-9D31-E532FE5F3C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A0DEC0-8710-41A2-A0E8-A3267911FE05}"/>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F600FA-9407-4D1B-8821-5838FA4581BC}"/>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B25C92C-D199-48F2-A564-3AE51BD79B1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72298EC-EC9F-46EE-9342-9FE5A87BDD8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D6BD4BB-450C-4B68-A445-EE8C22EC0422}"/>
              </a:ext>
            </a:extLst>
          </p:cNvPr>
          <p:cNvSpPr>
            <a:spLocks noGrp="1"/>
          </p:cNvSpPr>
          <p:nvPr>
            <p:ph type="sldNum" sz="quarter" idx="12"/>
          </p:nvPr>
        </p:nvSpPr>
        <p:spPr/>
        <p:txBody>
          <a:bodyPr/>
          <a:lstStyle>
            <a:lvl1pPr>
              <a:defRPr/>
            </a:lvl1pPr>
          </a:lstStyle>
          <a:p>
            <a:fld id="{8F690998-AE5D-4B58-967D-3A131B477D10}" type="slidenum">
              <a:rPr lang="en-US" altLang="en-US"/>
              <a:pPr/>
              <a:t>‹#›</a:t>
            </a:fld>
            <a:endParaRPr lang="en-US" altLang="en-US"/>
          </a:p>
        </p:txBody>
      </p:sp>
    </p:spTree>
    <p:extLst>
      <p:ext uri="{BB962C8B-B14F-4D97-AF65-F5344CB8AC3E}">
        <p14:creationId xmlns:p14="http://schemas.microsoft.com/office/powerpoint/2010/main" val="803144825"/>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19D7C-5E4E-4372-B207-DA769EE8E82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9CFD2C-F35B-4886-BB00-A30720D5C0A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CF0242F-0DB3-4C73-8735-A71D62148BAA}"/>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983F11-24AF-482F-B594-A9941723980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A2B394-4921-4085-AAD4-B196E89D6E6C}"/>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26D8C4-1AAF-4864-BE9D-DCE166E2D644}"/>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8CF82180-D805-4A53-8AA9-C681B0E06D43}"/>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3AF057F2-FA64-498D-9FD5-935DE939B116}"/>
              </a:ext>
            </a:extLst>
          </p:cNvPr>
          <p:cNvSpPr>
            <a:spLocks noGrp="1"/>
          </p:cNvSpPr>
          <p:nvPr>
            <p:ph type="sldNum" sz="quarter" idx="12"/>
          </p:nvPr>
        </p:nvSpPr>
        <p:spPr/>
        <p:txBody>
          <a:bodyPr/>
          <a:lstStyle>
            <a:lvl1pPr>
              <a:defRPr/>
            </a:lvl1pPr>
          </a:lstStyle>
          <a:p>
            <a:fld id="{1C7233F3-7B08-4DE0-B2EB-0F917C7F6D7A}" type="slidenum">
              <a:rPr lang="en-US" altLang="en-US"/>
              <a:pPr/>
              <a:t>‹#›</a:t>
            </a:fld>
            <a:endParaRPr lang="en-US" altLang="en-US"/>
          </a:p>
        </p:txBody>
      </p:sp>
    </p:spTree>
    <p:extLst>
      <p:ext uri="{BB962C8B-B14F-4D97-AF65-F5344CB8AC3E}">
        <p14:creationId xmlns:p14="http://schemas.microsoft.com/office/powerpoint/2010/main" val="4065114676"/>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6767E-4141-4E7A-BA11-25FDC81B83B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6C94BA-F8CE-4E58-BBA4-5DB52BBDBB4C}"/>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993745B1-CF61-4E93-9FD4-157D47EF35E0}"/>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BBEDA392-367D-488F-A5CB-6EE1B5E66F38}"/>
              </a:ext>
            </a:extLst>
          </p:cNvPr>
          <p:cNvSpPr>
            <a:spLocks noGrp="1"/>
          </p:cNvSpPr>
          <p:nvPr>
            <p:ph type="sldNum" sz="quarter" idx="12"/>
          </p:nvPr>
        </p:nvSpPr>
        <p:spPr/>
        <p:txBody>
          <a:bodyPr/>
          <a:lstStyle>
            <a:lvl1pPr>
              <a:defRPr/>
            </a:lvl1pPr>
          </a:lstStyle>
          <a:p>
            <a:fld id="{7930159E-B686-47FE-BDCA-BF5CD596DBD2}" type="slidenum">
              <a:rPr lang="en-US" altLang="en-US"/>
              <a:pPr/>
              <a:t>‹#›</a:t>
            </a:fld>
            <a:endParaRPr lang="en-US" altLang="en-US"/>
          </a:p>
        </p:txBody>
      </p:sp>
    </p:spTree>
    <p:extLst>
      <p:ext uri="{BB962C8B-B14F-4D97-AF65-F5344CB8AC3E}">
        <p14:creationId xmlns:p14="http://schemas.microsoft.com/office/powerpoint/2010/main" val="1680366299"/>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72CD1B-6668-4065-92D7-FE5A593CCA92}"/>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160DBBB-31D4-4F9F-816E-79AB12FF0EDE}"/>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949DAD99-28BB-44B8-ADF6-A25CA14C841C}"/>
              </a:ext>
            </a:extLst>
          </p:cNvPr>
          <p:cNvSpPr>
            <a:spLocks noGrp="1"/>
          </p:cNvSpPr>
          <p:nvPr>
            <p:ph type="sldNum" sz="quarter" idx="12"/>
          </p:nvPr>
        </p:nvSpPr>
        <p:spPr/>
        <p:txBody>
          <a:bodyPr/>
          <a:lstStyle>
            <a:lvl1pPr>
              <a:defRPr/>
            </a:lvl1pPr>
          </a:lstStyle>
          <a:p>
            <a:fld id="{2D4DDC11-6002-485D-93C7-85880340EA2F}" type="slidenum">
              <a:rPr lang="en-US" altLang="en-US"/>
              <a:pPr/>
              <a:t>‹#›</a:t>
            </a:fld>
            <a:endParaRPr lang="en-US" altLang="en-US"/>
          </a:p>
        </p:txBody>
      </p:sp>
    </p:spTree>
    <p:extLst>
      <p:ext uri="{BB962C8B-B14F-4D97-AF65-F5344CB8AC3E}">
        <p14:creationId xmlns:p14="http://schemas.microsoft.com/office/powerpoint/2010/main" val="1964618760"/>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B02C3-0B98-4805-9F47-5C5A1403A75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D77FDA4-FFD5-4002-A49C-DFDB86AF2C5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D8D8FA8-1E08-44C6-B907-805A760FA70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45FD42-3286-49BC-9E4F-A676320589B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9D4B589-3B73-4F28-81F5-254F33AB4CA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5F329EA-7DAC-4775-8628-0092C2F630F6}"/>
              </a:ext>
            </a:extLst>
          </p:cNvPr>
          <p:cNvSpPr>
            <a:spLocks noGrp="1"/>
          </p:cNvSpPr>
          <p:nvPr>
            <p:ph type="sldNum" sz="quarter" idx="12"/>
          </p:nvPr>
        </p:nvSpPr>
        <p:spPr/>
        <p:txBody>
          <a:bodyPr/>
          <a:lstStyle>
            <a:lvl1pPr>
              <a:defRPr/>
            </a:lvl1pPr>
          </a:lstStyle>
          <a:p>
            <a:fld id="{620CC3E9-1B16-4AB7-98DD-1919C3EF6F7D}" type="slidenum">
              <a:rPr lang="en-US" altLang="en-US"/>
              <a:pPr/>
              <a:t>‹#›</a:t>
            </a:fld>
            <a:endParaRPr lang="en-US" altLang="en-US"/>
          </a:p>
        </p:txBody>
      </p:sp>
    </p:spTree>
    <p:extLst>
      <p:ext uri="{BB962C8B-B14F-4D97-AF65-F5344CB8AC3E}">
        <p14:creationId xmlns:p14="http://schemas.microsoft.com/office/powerpoint/2010/main" val="1015751694"/>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8E0AE-C8F9-4254-8E0F-75C5BB7A675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3307435-507F-4C7C-BC06-5A17683BC53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39F0EA-43D2-4833-A509-857E6179698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F56433-7E21-4CAA-A927-706B38C2102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07C5BC5-7B2A-4518-AB71-9101B268CB3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455803F-F5E7-4848-8394-5673DD72D09D}"/>
              </a:ext>
            </a:extLst>
          </p:cNvPr>
          <p:cNvSpPr>
            <a:spLocks noGrp="1"/>
          </p:cNvSpPr>
          <p:nvPr>
            <p:ph type="sldNum" sz="quarter" idx="12"/>
          </p:nvPr>
        </p:nvSpPr>
        <p:spPr/>
        <p:txBody>
          <a:bodyPr/>
          <a:lstStyle>
            <a:lvl1pPr>
              <a:defRPr/>
            </a:lvl1pPr>
          </a:lstStyle>
          <a:p>
            <a:fld id="{58C109A2-09C3-4323-BE1C-4C57FE2BCCC2}" type="slidenum">
              <a:rPr lang="en-US" altLang="en-US"/>
              <a:pPr/>
              <a:t>‹#›</a:t>
            </a:fld>
            <a:endParaRPr lang="en-US" altLang="en-US"/>
          </a:p>
        </p:txBody>
      </p:sp>
    </p:spTree>
    <p:extLst>
      <p:ext uri="{BB962C8B-B14F-4D97-AF65-F5344CB8AC3E}">
        <p14:creationId xmlns:p14="http://schemas.microsoft.com/office/powerpoint/2010/main" val="3508937528"/>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B836B08-C5F8-471D-9DAB-FA2EE53CEA6C}"/>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7A2E32A-5EA8-4C7F-BAE5-38F4B1325952}"/>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F108CA6-4C85-4E24-B703-6A61E23C0D8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5D770ED2-0845-4631-8AAC-47D291D9D047}"/>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777874F2-7E77-430C-9D78-59152B66579C}"/>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2522948D-BEA4-4542-BD8B-2D89EC7416F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363650CD-DEF8-43F7-B2F1-0BF6E83DA50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Genesis 4:26</a:t>
            </a:r>
          </a:p>
        </p:txBody>
      </p:sp>
      <p:sp>
        <p:nvSpPr>
          <p:cNvPr id="33795" name="Text Box 3">
            <a:extLst>
              <a:ext uri="{FF2B5EF4-FFF2-40B4-BE49-F238E27FC236}">
                <a16:creationId xmlns:a16="http://schemas.microsoft.com/office/drawing/2014/main" id="{2C94CADE-CFB9-45D0-9EAB-A815720E79AE}"/>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And to Seth, to him also there was born a son; and he called his name Enos: then began men to call upon the name of the LORD.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33795"/>
                                        </p:tgtEl>
                                        <p:attrNameLst>
                                          <p:attrName>style.visibility</p:attrName>
                                        </p:attrNameLst>
                                      </p:cBhvr>
                                      <p:to>
                                        <p:strVal val="visible"/>
                                      </p:to>
                                    </p:set>
                                    <p:animScale>
                                      <p:cBhvr>
                                        <p:cTn id="15" dur="1000" decel="50000" fill="hold">
                                          <p:stCondLst>
                                            <p:cond delay="0"/>
                                          </p:stCondLst>
                                        </p:cTn>
                                        <p:tgtEl>
                                          <p:spTgt spid="337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3795"/>
                                        </p:tgtEl>
                                        <p:attrNameLst>
                                          <p:attrName>ppt_x</p:attrName>
                                          <p:attrName>ppt_y</p:attrName>
                                        </p:attrNameLst>
                                      </p:cBhvr>
                                    </p:animMotion>
                                    <p:animEffect transition="in" filter="fade">
                                      <p:cBhvr>
                                        <p:cTn id="1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descr="j0227568">
            <a:extLst>
              <a:ext uri="{FF2B5EF4-FFF2-40B4-BE49-F238E27FC236}">
                <a16:creationId xmlns:a16="http://schemas.microsoft.com/office/drawing/2014/main" id="{263FD553-2E6F-453F-80AF-F8DC3CCDCF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67" name="Text Box 3">
            <a:extLst>
              <a:ext uri="{FF2B5EF4-FFF2-40B4-BE49-F238E27FC236}">
                <a16:creationId xmlns:a16="http://schemas.microsoft.com/office/drawing/2014/main" id="{FC0F6106-12E6-4F36-8F56-9C03E1B2E37B}"/>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5500" i="1">
                <a:solidFill>
                  <a:srgbClr val="FFFF99"/>
                </a:solidFill>
                <a:latin typeface="Franklin Gothic Heavy" panose="020B0903020102020204" pitchFamily="34" charset="0"/>
              </a:rPr>
              <a:t>Praying the Scriptures …</a:t>
            </a:r>
            <a:endParaRPr lang="en-US" altLang="en-US" sz="5500" i="1">
              <a:solidFill>
                <a:srgbClr val="FFFF99"/>
              </a:solidFill>
            </a:endParaRPr>
          </a:p>
        </p:txBody>
      </p:sp>
      <p:sp>
        <p:nvSpPr>
          <p:cNvPr id="164869" name="Text Box 5">
            <a:extLst>
              <a:ext uri="{FF2B5EF4-FFF2-40B4-BE49-F238E27FC236}">
                <a16:creationId xmlns:a16="http://schemas.microsoft.com/office/drawing/2014/main" id="{33C98929-328D-4A7A-A1BA-D397FF1AD713}"/>
              </a:ext>
            </a:extLst>
          </p:cNvPr>
          <p:cNvSpPr txBox="1">
            <a:spLocks noChangeArrowheads="1"/>
          </p:cNvSpPr>
          <p:nvPr/>
        </p:nvSpPr>
        <p:spPr bwMode="auto">
          <a:xfrm>
            <a:off x="422275" y="138430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99CCFF"/>
                </a:solidFill>
                <a:latin typeface="Franklin Gothic Heavy" panose="020B0903020102020204" pitchFamily="34" charset="0"/>
              </a:rPr>
              <a:t>INVITES</a:t>
            </a:r>
            <a:r>
              <a:rPr lang="en-US" altLang="en-US" sz="4800">
                <a:solidFill>
                  <a:srgbClr val="FFFFFF"/>
                </a:solidFill>
                <a:latin typeface="Franklin Gothic Heavy" panose="020B0903020102020204" pitchFamily="34" charset="0"/>
              </a:rPr>
              <a:t> us to pray and then </a:t>
            </a:r>
            <a:r>
              <a:rPr lang="en-US" altLang="en-US" sz="4800">
                <a:solidFill>
                  <a:srgbClr val="99CCFF"/>
                </a:solidFill>
                <a:latin typeface="Franklin Gothic Heavy" panose="020B0903020102020204" pitchFamily="34" charset="0"/>
              </a:rPr>
              <a:t>INITIATES</a:t>
            </a:r>
            <a:r>
              <a:rPr lang="en-US" altLang="en-US" sz="4800">
                <a:solidFill>
                  <a:srgbClr val="FFFFFF"/>
                </a:solidFill>
                <a:latin typeface="Franklin Gothic Heavy" panose="020B0903020102020204" pitchFamily="34" charset="0"/>
              </a:rPr>
              <a:t> our prayer</a:t>
            </a:r>
            <a:endParaRPr lang="en-US" altLang="en-US" sz="48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64867"/>
                                        </p:tgtEl>
                                        <p:attrNameLst>
                                          <p:attrName>style.visibility</p:attrName>
                                        </p:attrNameLst>
                                      </p:cBhvr>
                                      <p:to>
                                        <p:strVal val="visible"/>
                                      </p:to>
                                    </p:set>
                                    <p:anim calcmode="lin" valueType="num">
                                      <p:cBhvr>
                                        <p:cTn id="7" dur="2000" fill="hold"/>
                                        <p:tgtEl>
                                          <p:spTgt spid="164867"/>
                                        </p:tgtEl>
                                        <p:attrNameLst>
                                          <p:attrName>ppt_x</p:attrName>
                                        </p:attrNameLst>
                                      </p:cBhvr>
                                      <p:tavLst>
                                        <p:tav tm="0">
                                          <p:val>
                                            <p:strVal val="#ppt_x-#ppt_w/2"/>
                                          </p:val>
                                        </p:tav>
                                        <p:tav tm="100000">
                                          <p:val>
                                            <p:strVal val="#ppt_x"/>
                                          </p:val>
                                        </p:tav>
                                      </p:tavLst>
                                    </p:anim>
                                    <p:anim calcmode="lin" valueType="num">
                                      <p:cBhvr>
                                        <p:cTn id="8" dur="2000" fill="hold"/>
                                        <p:tgtEl>
                                          <p:spTgt spid="164867"/>
                                        </p:tgtEl>
                                        <p:attrNameLst>
                                          <p:attrName>ppt_y</p:attrName>
                                        </p:attrNameLst>
                                      </p:cBhvr>
                                      <p:tavLst>
                                        <p:tav tm="0">
                                          <p:val>
                                            <p:strVal val="#ppt_y"/>
                                          </p:val>
                                        </p:tav>
                                        <p:tav tm="100000">
                                          <p:val>
                                            <p:strVal val="#ppt_y"/>
                                          </p:val>
                                        </p:tav>
                                      </p:tavLst>
                                    </p:anim>
                                    <p:anim calcmode="lin" valueType="num">
                                      <p:cBhvr>
                                        <p:cTn id="9" dur="2000" fill="hold"/>
                                        <p:tgtEl>
                                          <p:spTgt spid="164867"/>
                                        </p:tgtEl>
                                        <p:attrNameLst>
                                          <p:attrName>ppt_w</p:attrName>
                                        </p:attrNameLst>
                                      </p:cBhvr>
                                      <p:tavLst>
                                        <p:tav tm="0">
                                          <p:val>
                                            <p:fltVal val="0"/>
                                          </p:val>
                                        </p:tav>
                                        <p:tav tm="100000">
                                          <p:val>
                                            <p:strVal val="#ppt_w"/>
                                          </p:val>
                                        </p:tav>
                                      </p:tavLst>
                                    </p:anim>
                                    <p:anim calcmode="lin" valueType="num">
                                      <p:cBhvr>
                                        <p:cTn id="10" dur="2000" fill="hold"/>
                                        <p:tgtEl>
                                          <p:spTgt spid="164867"/>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64869"/>
                                        </p:tgtEl>
                                        <p:attrNameLst>
                                          <p:attrName>style.visibility</p:attrName>
                                        </p:attrNameLst>
                                      </p:cBhvr>
                                      <p:to>
                                        <p:strVal val="visible"/>
                                      </p:to>
                                    </p:set>
                                    <p:anim calcmode="lin" valueType="num">
                                      <p:cBhvr>
                                        <p:cTn id="15" dur="2000" fill="hold"/>
                                        <p:tgtEl>
                                          <p:spTgt spid="164869"/>
                                        </p:tgtEl>
                                        <p:attrNameLst>
                                          <p:attrName>ppt_x</p:attrName>
                                        </p:attrNameLst>
                                      </p:cBhvr>
                                      <p:tavLst>
                                        <p:tav tm="0">
                                          <p:val>
                                            <p:strVal val="#ppt_x-#ppt_w/2"/>
                                          </p:val>
                                        </p:tav>
                                        <p:tav tm="100000">
                                          <p:val>
                                            <p:strVal val="#ppt_x"/>
                                          </p:val>
                                        </p:tav>
                                      </p:tavLst>
                                    </p:anim>
                                    <p:anim calcmode="lin" valueType="num">
                                      <p:cBhvr>
                                        <p:cTn id="16" dur="2000" fill="hold"/>
                                        <p:tgtEl>
                                          <p:spTgt spid="164869"/>
                                        </p:tgtEl>
                                        <p:attrNameLst>
                                          <p:attrName>ppt_y</p:attrName>
                                        </p:attrNameLst>
                                      </p:cBhvr>
                                      <p:tavLst>
                                        <p:tav tm="0">
                                          <p:val>
                                            <p:strVal val="#ppt_y"/>
                                          </p:val>
                                        </p:tav>
                                        <p:tav tm="100000">
                                          <p:val>
                                            <p:strVal val="#ppt_y"/>
                                          </p:val>
                                        </p:tav>
                                      </p:tavLst>
                                    </p:anim>
                                    <p:anim calcmode="lin" valueType="num">
                                      <p:cBhvr>
                                        <p:cTn id="17" dur="2000" fill="hold"/>
                                        <p:tgtEl>
                                          <p:spTgt spid="164869"/>
                                        </p:tgtEl>
                                        <p:attrNameLst>
                                          <p:attrName>ppt_w</p:attrName>
                                        </p:attrNameLst>
                                      </p:cBhvr>
                                      <p:tavLst>
                                        <p:tav tm="0">
                                          <p:val>
                                            <p:fltVal val="0"/>
                                          </p:val>
                                        </p:tav>
                                        <p:tav tm="100000">
                                          <p:val>
                                            <p:strVal val="#ppt_w"/>
                                          </p:val>
                                        </p:tav>
                                      </p:tavLst>
                                    </p:anim>
                                    <p:anim calcmode="lin" valueType="num">
                                      <p:cBhvr>
                                        <p:cTn id="18" dur="2000" fill="hold"/>
                                        <p:tgtEl>
                                          <p:spTgt spid="16486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p:bldP spid="16486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B4499E02-B079-496F-95D2-0DAB9D3E146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Exodus 3:7-8a</a:t>
            </a:r>
          </a:p>
        </p:txBody>
      </p:sp>
      <p:sp>
        <p:nvSpPr>
          <p:cNvPr id="35843" name="Text Box 3">
            <a:extLst>
              <a:ext uri="{FF2B5EF4-FFF2-40B4-BE49-F238E27FC236}">
                <a16:creationId xmlns:a16="http://schemas.microsoft.com/office/drawing/2014/main" id="{6D2BD624-FDD4-4BEE-8E73-7C8BF920EE49}"/>
              </a:ext>
            </a:extLst>
          </p:cNvPr>
          <p:cNvSpPr txBox="1">
            <a:spLocks noChangeArrowheads="1"/>
          </p:cNvSpPr>
          <p:nvPr/>
        </p:nvSpPr>
        <p:spPr bwMode="auto">
          <a:xfrm>
            <a:off x="328613" y="1387475"/>
            <a:ext cx="8501062" cy="5035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600"/>
              <a:t>And the LORD said, I have surely seen the affliction of my people which </a:t>
            </a:r>
            <a:r>
              <a:rPr lang="en-US" altLang="en-US" sz="3600" i="1"/>
              <a:t>are</a:t>
            </a:r>
            <a:r>
              <a:rPr lang="en-US" altLang="en-US" sz="3600"/>
              <a:t> in Egypt, and have heard their cry by reason of their taskmasters; for I know their sorrows; And I am come down to deliver them out of the hand of the Egyptians, and to bring them up out of that land unto a good land and a large, unto a land flowing with milk and honey;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2"/>
                                        </p:tgtEl>
                                        <p:attrNameLst>
                                          <p:attrName>ppt_y</p:attrName>
                                        </p:attrNameLst>
                                      </p:cBhvr>
                                      <p:tavLst>
                                        <p:tav tm="0">
                                          <p:val>
                                            <p:strVal val="#ppt_y"/>
                                          </p:val>
                                        </p:tav>
                                        <p:tav tm="100000">
                                          <p:val>
                                            <p:strVal val="#ppt_y"/>
                                          </p:val>
                                        </p:tav>
                                      </p:tavLst>
                                    </p:anim>
                                    <p:anim calcmode="lin" valueType="num">
                                      <p:cBhvr>
                                        <p:cTn id="9"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842"/>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35843"/>
                                        </p:tgtEl>
                                        <p:attrNameLst>
                                          <p:attrName>style.visibility</p:attrName>
                                        </p:attrNameLst>
                                      </p:cBhvr>
                                      <p:to>
                                        <p:strVal val="visible"/>
                                      </p:to>
                                    </p:set>
                                    <p:animScale>
                                      <p:cBhvr>
                                        <p:cTn id="15" dur="1000" decel="50000" fill="hold">
                                          <p:stCondLst>
                                            <p:cond delay="0"/>
                                          </p:stCondLst>
                                        </p:cTn>
                                        <p:tgtEl>
                                          <p:spTgt spid="358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5843"/>
                                        </p:tgtEl>
                                        <p:attrNameLst>
                                          <p:attrName>ppt_x</p:attrName>
                                          <p:attrName>ppt_y</p:attrName>
                                        </p:attrNameLst>
                                      </p:cBhvr>
                                    </p:animMotion>
                                    <p:animEffect transition="in" filter="fade">
                                      <p:cBhvr>
                                        <p:cTn id="17" dur="10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E34A750E-06A2-4404-932C-3C2CB4E0261C}"/>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5:1-3</a:t>
            </a:r>
          </a:p>
        </p:txBody>
      </p:sp>
      <p:sp>
        <p:nvSpPr>
          <p:cNvPr id="37891" name="Text Box 3">
            <a:extLst>
              <a:ext uri="{FF2B5EF4-FFF2-40B4-BE49-F238E27FC236}">
                <a16:creationId xmlns:a16="http://schemas.microsoft.com/office/drawing/2014/main" id="{DAD03B18-6CDA-4139-9426-E7BAECEF0E5A}"/>
              </a:ext>
            </a:extLst>
          </p:cNvPr>
          <p:cNvSpPr txBox="1">
            <a:spLocks noChangeArrowheads="1"/>
          </p:cNvSpPr>
          <p:nvPr/>
        </p:nvSpPr>
        <p:spPr bwMode="auto">
          <a:xfrm>
            <a:off x="328613" y="1387475"/>
            <a:ext cx="8501062" cy="49688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000"/>
              <a:t>Give ear to my words, O LORD, consider my meditation. Hearken unto the voice of my cry, my King, and my God: for unto thee will I pray. My voice shalt thou hear in the morning, O LORD; in the morning will I direct my prayer unto thee, and will look up.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0"/>
                                        </p:tgtEl>
                                        <p:attrNameLst>
                                          <p:attrName>ppt_y</p:attrName>
                                        </p:attrNameLst>
                                      </p:cBhvr>
                                      <p:tavLst>
                                        <p:tav tm="0">
                                          <p:val>
                                            <p:strVal val="#ppt_y"/>
                                          </p:val>
                                        </p:tav>
                                        <p:tav tm="100000">
                                          <p:val>
                                            <p:strVal val="#ppt_y"/>
                                          </p:val>
                                        </p:tav>
                                      </p:tavLst>
                                    </p:anim>
                                    <p:anim calcmode="lin" valueType="num">
                                      <p:cBhvr>
                                        <p:cTn id="9"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890"/>
                                        </p:tgtEl>
                                      </p:cBhvr>
                                    </p:animEffect>
                                  </p:childTnLst>
                                </p:cTn>
                              </p:par>
                            </p:childTnLst>
                          </p:cTn>
                        </p:par>
                        <p:par>
                          <p:cTn id="12" fill="hold" nodeType="afterGroup">
                            <p:stCondLst>
                              <p:cond delay="950"/>
                            </p:stCondLst>
                            <p:childTnLst>
                              <p:par>
                                <p:cTn id="13" presetID="52" presetClass="entr" presetSubtype="0" fill="hold" grpId="0" nodeType="afterEffect">
                                  <p:stCondLst>
                                    <p:cond delay="0"/>
                                  </p:stCondLst>
                                  <p:childTnLst>
                                    <p:set>
                                      <p:cBhvr>
                                        <p:cTn id="14" dur="1" fill="hold">
                                          <p:stCondLst>
                                            <p:cond delay="0"/>
                                          </p:stCondLst>
                                        </p:cTn>
                                        <p:tgtEl>
                                          <p:spTgt spid="37891"/>
                                        </p:tgtEl>
                                        <p:attrNameLst>
                                          <p:attrName>style.visibility</p:attrName>
                                        </p:attrNameLst>
                                      </p:cBhvr>
                                      <p:to>
                                        <p:strVal val="visible"/>
                                      </p:to>
                                    </p:set>
                                    <p:animScale>
                                      <p:cBhvr>
                                        <p:cTn id="15" dur="1000" decel="50000" fill="hold">
                                          <p:stCondLst>
                                            <p:cond delay="0"/>
                                          </p:stCondLst>
                                        </p:cTn>
                                        <p:tgtEl>
                                          <p:spTgt spid="378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7891"/>
                                        </p:tgtEl>
                                        <p:attrNameLst>
                                          <p:attrName>ppt_x</p:attrName>
                                          <p:attrName>ppt_y</p:attrName>
                                        </p:attrNameLst>
                                      </p:cBhvr>
                                    </p:animMotion>
                                    <p:animEffect transition="in" filter="fade">
                                      <p:cBhvr>
                                        <p:cTn id="17" dur="1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j0227568">
            <a:extLst>
              <a:ext uri="{FF2B5EF4-FFF2-40B4-BE49-F238E27FC236}">
                <a16:creationId xmlns:a16="http://schemas.microsoft.com/office/drawing/2014/main" id="{6F1DA544-46DA-4AD0-8256-B5CA367700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963" name="Text Box 3">
            <a:extLst>
              <a:ext uri="{FF2B5EF4-FFF2-40B4-BE49-F238E27FC236}">
                <a16:creationId xmlns:a16="http://schemas.microsoft.com/office/drawing/2014/main" id="{3DC153CF-47D0-4E0A-8B03-A35266888B4D}"/>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5500" i="1">
                <a:solidFill>
                  <a:srgbClr val="FFFF99"/>
                </a:solidFill>
                <a:latin typeface="Franklin Gothic Heavy" panose="020B0903020102020204" pitchFamily="34" charset="0"/>
              </a:rPr>
              <a:t>Praying the Scriptures …</a:t>
            </a:r>
            <a:endParaRPr lang="en-US" altLang="en-US" sz="5500" i="1">
              <a:solidFill>
                <a:srgbClr val="FFFF99"/>
              </a:solidFill>
            </a:endParaRPr>
          </a:p>
        </p:txBody>
      </p:sp>
      <p:sp>
        <p:nvSpPr>
          <p:cNvPr id="168964" name="Text Box 4">
            <a:extLst>
              <a:ext uri="{FF2B5EF4-FFF2-40B4-BE49-F238E27FC236}">
                <a16:creationId xmlns:a16="http://schemas.microsoft.com/office/drawing/2014/main" id="{FF82F61A-8051-4E69-9957-AE47975945AC}"/>
              </a:ext>
            </a:extLst>
          </p:cNvPr>
          <p:cNvSpPr txBox="1">
            <a:spLocks noChangeArrowheads="1"/>
          </p:cNvSpPr>
          <p:nvPr/>
        </p:nvSpPr>
        <p:spPr bwMode="auto">
          <a:xfrm>
            <a:off x="422275" y="138430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99CCFF"/>
                </a:solidFill>
                <a:latin typeface="Franklin Gothic Heavy" panose="020B0903020102020204" pitchFamily="34" charset="0"/>
              </a:rPr>
              <a:t>INVITES</a:t>
            </a:r>
            <a:r>
              <a:rPr lang="en-US" altLang="en-US" sz="4800">
                <a:solidFill>
                  <a:srgbClr val="FFFFFF"/>
                </a:solidFill>
                <a:latin typeface="Franklin Gothic Heavy" panose="020B0903020102020204" pitchFamily="34" charset="0"/>
              </a:rPr>
              <a:t> us to pray and then </a:t>
            </a:r>
            <a:r>
              <a:rPr lang="en-US" altLang="en-US" sz="4800">
                <a:solidFill>
                  <a:srgbClr val="99CCFF"/>
                </a:solidFill>
                <a:latin typeface="Franklin Gothic Heavy" panose="020B0903020102020204" pitchFamily="34" charset="0"/>
              </a:rPr>
              <a:t>INITIATES</a:t>
            </a:r>
            <a:r>
              <a:rPr lang="en-US" altLang="en-US" sz="4800">
                <a:solidFill>
                  <a:srgbClr val="FFFFFF"/>
                </a:solidFill>
                <a:latin typeface="Franklin Gothic Heavy" panose="020B0903020102020204" pitchFamily="34" charset="0"/>
              </a:rPr>
              <a:t> our prayer</a:t>
            </a:r>
            <a:endParaRPr lang="en-US" altLang="en-US" sz="4800"/>
          </a:p>
        </p:txBody>
      </p:sp>
      <p:sp>
        <p:nvSpPr>
          <p:cNvPr id="168965" name="Text Box 5">
            <a:extLst>
              <a:ext uri="{FF2B5EF4-FFF2-40B4-BE49-F238E27FC236}">
                <a16:creationId xmlns:a16="http://schemas.microsoft.com/office/drawing/2014/main" id="{76E3AAEE-3AF0-4181-B4D7-01763FD42D55}"/>
              </a:ext>
            </a:extLst>
          </p:cNvPr>
          <p:cNvSpPr txBox="1">
            <a:spLocks noChangeArrowheads="1"/>
          </p:cNvSpPr>
          <p:nvPr/>
        </p:nvSpPr>
        <p:spPr bwMode="auto">
          <a:xfrm>
            <a:off x="422275" y="3184525"/>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FFFFFF"/>
                </a:solidFill>
                <a:latin typeface="Franklin Gothic Heavy" panose="020B0903020102020204" pitchFamily="34" charset="0"/>
              </a:rPr>
              <a:t>Unlocks </a:t>
            </a:r>
            <a:r>
              <a:rPr lang="en-US" altLang="en-US" sz="4800">
                <a:solidFill>
                  <a:srgbClr val="99CCFF"/>
                </a:solidFill>
                <a:latin typeface="Franklin Gothic Heavy" panose="020B0903020102020204" pitchFamily="34" charset="0"/>
              </a:rPr>
              <a:t>INTIMACY</a:t>
            </a:r>
            <a:r>
              <a:rPr lang="en-US" altLang="en-US" sz="4800">
                <a:solidFill>
                  <a:srgbClr val="FFFFFF"/>
                </a:solidFill>
                <a:latin typeface="Franklin Gothic Heavy" panose="020B0903020102020204" pitchFamily="34" charset="0"/>
              </a:rPr>
              <a:t> and breaks </a:t>
            </a:r>
            <a:r>
              <a:rPr lang="en-US" altLang="en-US" sz="4800">
                <a:solidFill>
                  <a:srgbClr val="99CCFF"/>
                </a:solidFill>
                <a:latin typeface="Franklin Gothic Heavy" panose="020B0903020102020204" pitchFamily="34" charset="0"/>
              </a:rPr>
              <a:t>INERTIA</a:t>
            </a:r>
            <a:r>
              <a:rPr lang="en-US" altLang="en-US" sz="4800">
                <a:solidFill>
                  <a:srgbClr val="FFFFFF"/>
                </a:solidFill>
                <a:latin typeface="Franklin Gothic Heavy" panose="020B0903020102020204" pitchFamily="34" charset="0"/>
              </a:rPr>
              <a:t> in prayer</a:t>
            </a:r>
            <a:endParaRPr lang="en-US" altLang="en-US" sz="4800"/>
          </a:p>
        </p:txBody>
      </p:sp>
      <p:sp>
        <p:nvSpPr>
          <p:cNvPr id="168966" name="Text Box 6">
            <a:extLst>
              <a:ext uri="{FF2B5EF4-FFF2-40B4-BE49-F238E27FC236}">
                <a16:creationId xmlns:a16="http://schemas.microsoft.com/office/drawing/2014/main" id="{F9B94B35-3188-464F-BA6D-71D916071290}"/>
              </a:ext>
            </a:extLst>
          </p:cNvPr>
          <p:cNvSpPr txBox="1">
            <a:spLocks noChangeArrowheads="1"/>
          </p:cNvSpPr>
          <p:nvPr/>
        </p:nvSpPr>
        <p:spPr bwMode="auto">
          <a:xfrm>
            <a:off x="422275" y="4975225"/>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99CCFF"/>
                </a:solidFill>
                <a:latin typeface="Franklin Gothic Heavy" panose="020B0903020102020204" pitchFamily="34" charset="0"/>
              </a:rPr>
              <a:t>ILLUSTRATES</a:t>
            </a:r>
            <a:r>
              <a:rPr lang="en-US" altLang="en-US" sz="4800">
                <a:solidFill>
                  <a:srgbClr val="FFFFFF"/>
                </a:solidFill>
                <a:latin typeface="Franklin Gothic Heavy" panose="020B0903020102020204" pitchFamily="34" charset="0"/>
              </a:rPr>
              <a:t> how to pray and </a:t>
            </a:r>
            <a:r>
              <a:rPr lang="en-US" altLang="en-US" sz="4800">
                <a:solidFill>
                  <a:srgbClr val="99CCFF"/>
                </a:solidFill>
                <a:latin typeface="Franklin Gothic Heavy" panose="020B0903020102020204" pitchFamily="34" charset="0"/>
              </a:rPr>
              <a:t>INSPIRES</a:t>
            </a:r>
            <a:r>
              <a:rPr lang="en-US" altLang="en-US" sz="4800">
                <a:solidFill>
                  <a:srgbClr val="FFFFFF"/>
                </a:solidFill>
                <a:latin typeface="Franklin Gothic Heavy" panose="020B0903020102020204" pitchFamily="34" charset="0"/>
              </a:rPr>
              <a:t> us in prayer</a:t>
            </a:r>
            <a:endParaRPr lang="en-US" altLang="en-US" sz="48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68965"/>
                                        </p:tgtEl>
                                        <p:attrNameLst>
                                          <p:attrName>style.visibility</p:attrName>
                                        </p:attrNameLst>
                                      </p:cBhvr>
                                      <p:to>
                                        <p:strVal val="visible"/>
                                      </p:to>
                                    </p:set>
                                    <p:anim calcmode="lin" valueType="num">
                                      <p:cBhvr>
                                        <p:cTn id="7" dur="2000" fill="hold"/>
                                        <p:tgtEl>
                                          <p:spTgt spid="168965"/>
                                        </p:tgtEl>
                                        <p:attrNameLst>
                                          <p:attrName>ppt_x</p:attrName>
                                        </p:attrNameLst>
                                      </p:cBhvr>
                                      <p:tavLst>
                                        <p:tav tm="0">
                                          <p:val>
                                            <p:strVal val="#ppt_x-#ppt_w/2"/>
                                          </p:val>
                                        </p:tav>
                                        <p:tav tm="100000">
                                          <p:val>
                                            <p:strVal val="#ppt_x"/>
                                          </p:val>
                                        </p:tav>
                                      </p:tavLst>
                                    </p:anim>
                                    <p:anim calcmode="lin" valueType="num">
                                      <p:cBhvr>
                                        <p:cTn id="8" dur="2000" fill="hold"/>
                                        <p:tgtEl>
                                          <p:spTgt spid="168965"/>
                                        </p:tgtEl>
                                        <p:attrNameLst>
                                          <p:attrName>ppt_y</p:attrName>
                                        </p:attrNameLst>
                                      </p:cBhvr>
                                      <p:tavLst>
                                        <p:tav tm="0">
                                          <p:val>
                                            <p:strVal val="#ppt_y"/>
                                          </p:val>
                                        </p:tav>
                                        <p:tav tm="100000">
                                          <p:val>
                                            <p:strVal val="#ppt_y"/>
                                          </p:val>
                                        </p:tav>
                                      </p:tavLst>
                                    </p:anim>
                                    <p:anim calcmode="lin" valueType="num">
                                      <p:cBhvr>
                                        <p:cTn id="9" dur="2000" fill="hold"/>
                                        <p:tgtEl>
                                          <p:spTgt spid="168965"/>
                                        </p:tgtEl>
                                        <p:attrNameLst>
                                          <p:attrName>ppt_w</p:attrName>
                                        </p:attrNameLst>
                                      </p:cBhvr>
                                      <p:tavLst>
                                        <p:tav tm="0">
                                          <p:val>
                                            <p:fltVal val="0"/>
                                          </p:val>
                                        </p:tav>
                                        <p:tav tm="100000">
                                          <p:val>
                                            <p:strVal val="#ppt_w"/>
                                          </p:val>
                                        </p:tav>
                                      </p:tavLst>
                                    </p:anim>
                                    <p:anim calcmode="lin" valueType="num">
                                      <p:cBhvr>
                                        <p:cTn id="10" dur="2000" fill="hold"/>
                                        <p:tgtEl>
                                          <p:spTgt spid="168965"/>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68966"/>
                                        </p:tgtEl>
                                        <p:attrNameLst>
                                          <p:attrName>style.visibility</p:attrName>
                                        </p:attrNameLst>
                                      </p:cBhvr>
                                      <p:to>
                                        <p:strVal val="visible"/>
                                      </p:to>
                                    </p:set>
                                    <p:anim calcmode="lin" valueType="num">
                                      <p:cBhvr>
                                        <p:cTn id="15" dur="2000" fill="hold"/>
                                        <p:tgtEl>
                                          <p:spTgt spid="168966"/>
                                        </p:tgtEl>
                                        <p:attrNameLst>
                                          <p:attrName>ppt_x</p:attrName>
                                        </p:attrNameLst>
                                      </p:cBhvr>
                                      <p:tavLst>
                                        <p:tav tm="0">
                                          <p:val>
                                            <p:strVal val="#ppt_x-#ppt_w/2"/>
                                          </p:val>
                                        </p:tav>
                                        <p:tav tm="100000">
                                          <p:val>
                                            <p:strVal val="#ppt_x"/>
                                          </p:val>
                                        </p:tav>
                                      </p:tavLst>
                                    </p:anim>
                                    <p:anim calcmode="lin" valueType="num">
                                      <p:cBhvr>
                                        <p:cTn id="16" dur="2000" fill="hold"/>
                                        <p:tgtEl>
                                          <p:spTgt spid="168966"/>
                                        </p:tgtEl>
                                        <p:attrNameLst>
                                          <p:attrName>ppt_y</p:attrName>
                                        </p:attrNameLst>
                                      </p:cBhvr>
                                      <p:tavLst>
                                        <p:tav tm="0">
                                          <p:val>
                                            <p:strVal val="#ppt_y"/>
                                          </p:val>
                                        </p:tav>
                                        <p:tav tm="100000">
                                          <p:val>
                                            <p:strVal val="#ppt_y"/>
                                          </p:val>
                                        </p:tav>
                                      </p:tavLst>
                                    </p:anim>
                                    <p:anim calcmode="lin" valueType="num">
                                      <p:cBhvr>
                                        <p:cTn id="17" dur="2000" fill="hold"/>
                                        <p:tgtEl>
                                          <p:spTgt spid="168966"/>
                                        </p:tgtEl>
                                        <p:attrNameLst>
                                          <p:attrName>ppt_w</p:attrName>
                                        </p:attrNameLst>
                                      </p:cBhvr>
                                      <p:tavLst>
                                        <p:tav tm="0">
                                          <p:val>
                                            <p:fltVal val="0"/>
                                          </p:val>
                                        </p:tav>
                                        <p:tav tm="100000">
                                          <p:val>
                                            <p:strVal val="#ppt_w"/>
                                          </p:val>
                                        </p:tav>
                                      </p:tavLst>
                                    </p:anim>
                                    <p:anim calcmode="lin" valueType="num">
                                      <p:cBhvr>
                                        <p:cTn id="18" dur="2000" fill="hold"/>
                                        <p:tgtEl>
                                          <p:spTgt spid="16896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5" grpId="0"/>
      <p:bldP spid="16896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8B4957CB-5EE1-4BA7-BBCA-12DC2092981A}"/>
              </a:ext>
            </a:extLst>
          </p:cNvPr>
          <p:cNvSpPr txBox="1">
            <a:spLocks noChangeArrowheads="1"/>
          </p:cNvSpPr>
          <p:nvPr/>
        </p:nvSpPr>
        <p:spPr bwMode="auto">
          <a:xfrm>
            <a:off x="0" y="182563"/>
            <a:ext cx="9144000" cy="762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b="1" i="1">
                <a:solidFill>
                  <a:srgbClr val="000066"/>
                </a:solidFill>
                <a:latin typeface="Tahoma" panose="020B0604030504040204" pitchFamily="34" charset="0"/>
              </a:rPr>
              <a:t>Psalm 24:3</a:t>
            </a:r>
          </a:p>
        </p:txBody>
      </p:sp>
      <p:sp>
        <p:nvSpPr>
          <p:cNvPr id="39939" name="Text Box 3">
            <a:extLst>
              <a:ext uri="{FF2B5EF4-FFF2-40B4-BE49-F238E27FC236}">
                <a16:creationId xmlns:a16="http://schemas.microsoft.com/office/drawing/2014/main" id="{C7AFD294-138F-4E73-8A17-A916E9D337E8}"/>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Who shall ascend into the hill of the LORD? or who shall stand in his holy place?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par>
                          <p:cTn id="12" fill="hold" nodeType="afterGroup">
                            <p:stCondLst>
                              <p:cond delay="900"/>
                            </p:stCondLst>
                            <p:childTnLst>
                              <p:par>
                                <p:cTn id="13" presetID="52" presetClass="entr" presetSubtype="0" fill="hold" grpId="0" nodeType="afterEffect">
                                  <p:stCondLst>
                                    <p:cond delay="0"/>
                                  </p:stCondLst>
                                  <p:childTnLst>
                                    <p:set>
                                      <p:cBhvr>
                                        <p:cTn id="14" dur="1" fill="hold">
                                          <p:stCondLst>
                                            <p:cond delay="0"/>
                                          </p:stCondLst>
                                        </p:cTn>
                                        <p:tgtEl>
                                          <p:spTgt spid="39939"/>
                                        </p:tgtEl>
                                        <p:attrNameLst>
                                          <p:attrName>style.visibility</p:attrName>
                                        </p:attrNameLst>
                                      </p:cBhvr>
                                      <p:to>
                                        <p:strVal val="visible"/>
                                      </p:to>
                                    </p:set>
                                    <p:animScale>
                                      <p:cBhvr>
                                        <p:cTn id="15" dur="1000" decel="50000" fill="hold">
                                          <p:stCondLst>
                                            <p:cond delay="0"/>
                                          </p:stCondLst>
                                        </p:cTn>
                                        <p:tgtEl>
                                          <p:spTgt spid="399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9939"/>
                                        </p:tgtEl>
                                        <p:attrNameLst>
                                          <p:attrName>ppt_x</p:attrName>
                                          <p:attrName>ppt_y</p:attrName>
                                        </p:attrNameLst>
                                      </p:cBhvr>
                                    </p:animMotion>
                                    <p:animEffect transition="in" filter="fade">
                                      <p:cBhvr>
                                        <p:cTn id="17"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FC722B14-695B-4D1C-865E-E7FF0101C450}"/>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73:1-2</a:t>
            </a:r>
          </a:p>
        </p:txBody>
      </p:sp>
      <p:sp>
        <p:nvSpPr>
          <p:cNvPr id="41987" name="Text Box 3">
            <a:extLst>
              <a:ext uri="{FF2B5EF4-FFF2-40B4-BE49-F238E27FC236}">
                <a16:creationId xmlns:a16="http://schemas.microsoft.com/office/drawing/2014/main" id="{715EDEFA-1CA1-4C82-9BC5-6439EFEB3845}"/>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Truly God is good to Israel, even to such as are of a clean heart. But as for me, my feet were almost gone; my steps had well nigh slipped.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986"/>
                                        </p:tgtEl>
                                        <p:attrNameLst>
                                          <p:attrName>ppt_y</p:attrName>
                                        </p:attrNameLst>
                                      </p:cBhvr>
                                      <p:tavLst>
                                        <p:tav tm="0">
                                          <p:val>
                                            <p:strVal val="#ppt_y"/>
                                          </p:val>
                                        </p:tav>
                                        <p:tav tm="100000">
                                          <p:val>
                                            <p:strVal val="#ppt_y"/>
                                          </p:val>
                                        </p:tav>
                                      </p:tavLst>
                                    </p:anim>
                                    <p:anim calcmode="lin" valueType="num">
                                      <p:cBhvr>
                                        <p:cTn id="9" dur="5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986"/>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41987"/>
                                        </p:tgtEl>
                                        <p:attrNameLst>
                                          <p:attrName>style.visibility</p:attrName>
                                        </p:attrNameLst>
                                      </p:cBhvr>
                                      <p:to>
                                        <p:strVal val="visible"/>
                                      </p:to>
                                    </p:set>
                                    <p:animScale>
                                      <p:cBhvr>
                                        <p:cTn id="15" dur="1000" decel="50000" fill="hold">
                                          <p:stCondLst>
                                            <p:cond delay="0"/>
                                          </p:stCondLst>
                                        </p:cTn>
                                        <p:tgtEl>
                                          <p:spTgt spid="419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1987"/>
                                        </p:tgtEl>
                                        <p:attrNameLst>
                                          <p:attrName>ppt_x</p:attrName>
                                          <p:attrName>ppt_y</p:attrName>
                                        </p:attrNameLst>
                                      </p:cBhvr>
                                    </p:animMotion>
                                    <p:animEffect transition="in" filter="fade">
                                      <p:cBhvr>
                                        <p:cTn id="17" dur="1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4034" name="Text Box 2">
            <a:extLst>
              <a:ext uri="{FF2B5EF4-FFF2-40B4-BE49-F238E27FC236}">
                <a16:creationId xmlns:a16="http://schemas.microsoft.com/office/drawing/2014/main" id="{ACD1EE81-B97B-4090-B25F-EF4B0FB4071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19:7-9</a:t>
            </a:r>
          </a:p>
        </p:txBody>
      </p:sp>
      <p:sp>
        <p:nvSpPr>
          <p:cNvPr id="44035" name="Text Box 3">
            <a:extLst>
              <a:ext uri="{FF2B5EF4-FFF2-40B4-BE49-F238E27FC236}">
                <a16:creationId xmlns:a16="http://schemas.microsoft.com/office/drawing/2014/main" id="{E46EAAA6-4806-4C8D-A08A-4885B910D784}"/>
              </a:ext>
            </a:extLst>
          </p:cNvPr>
          <p:cNvSpPr txBox="1">
            <a:spLocks noChangeArrowheads="1"/>
          </p:cNvSpPr>
          <p:nvPr/>
        </p:nvSpPr>
        <p:spPr bwMode="auto">
          <a:xfrm>
            <a:off x="328613" y="1387475"/>
            <a:ext cx="8501062" cy="5035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600"/>
              <a:t>The law of the LORD is perfect, converting the soul: the testimony of the LORD is sure, making wise the simple. The statutes of the LORD are right, rejoicing the heart: the commandment of the LORD is pure, enlightening the eyes. The fear of the LORD is clean, enduring for ever: the judgments of the LORD are true and righteous altogether.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034"/>
                                        </p:tgtEl>
                                        <p:attrNameLst>
                                          <p:attrName>style.visibility</p:attrName>
                                        </p:attrNameLst>
                                      </p:cBhvr>
                                      <p:to>
                                        <p:strVal val="visible"/>
                                      </p:to>
                                    </p:set>
                                    <p:anim calcmode="lin" valueType="num">
                                      <p:cBhvr>
                                        <p:cTn id="7" dur="500" fill="hold"/>
                                        <p:tgtEl>
                                          <p:spTgt spid="440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034"/>
                                        </p:tgtEl>
                                        <p:attrNameLst>
                                          <p:attrName>ppt_y</p:attrName>
                                        </p:attrNameLst>
                                      </p:cBhvr>
                                      <p:tavLst>
                                        <p:tav tm="0">
                                          <p:val>
                                            <p:strVal val="#ppt_y"/>
                                          </p:val>
                                        </p:tav>
                                        <p:tav tm="100000">
                                          <p:val>
                                            <p:strVal val="#ppt_y"/>
                                          </p:val>
                                        </p:tav>
                                      </p:tavLst>
                                    </p:anim>
                                    <p:anim calcmode="lin" valueType="num">
                                      <p:cBhvr>
                                        <p:cTn id="9" dur="500" fill="hold"/>
                                        <p:tgtEl>
                                          <p:spTgt spid="440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0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034"/>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44035"/>
                                        </p:tgtEl>
                                        <p:attrNameLst>
                                          <p:attrName>style.visibility</p:attrName>
                                        </p:attrNameLst>
                                      </p:cBhvr>
                                      <p:to>
                                        <p:strVal val="visible"/>
                                      </p:to>
                                    </p:set>
                                    <p:animScale>
                                      <p:cBhvr>
                                        <p:cTn id="15" dur="1000" decel="50000" fill="hold">
                                          <p:stCondLst>
                                            <p:cond delay="0"/>
                                          </p:stCondLst>
                                        </p:cTn>
                                        <p:tgtEl>
                                          <p:spTgt spid="440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4035"/>
                                        </p:tgtEl>
                                        <p:attrNameLst>
                                          <p:attrName>ppt_x</p:attrName>
                                          <p:attrName>ppt_y</p:attrName>
                                        </p:attrNameLst>
                                      </p:cBhvr>
                                    </p:animMotion>
                                    <p:animEffect transition="in" filter="fade">
                                      <p:cBhvr>
                                        <p:cTn id="17"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6082" name="Text Box 2">
            <a:extLst>
              <a:ext uri="{FF2B5EF4-FFF2-40B4-BE49-F238E27FC236}">
                <a16:creationId xmlns:a16="http://schemas.microsoft.com/office/drawing/2014/main" id="{C5B1F42D-3E53-4913-BBE4-8547D6A618EB}"/>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47:1</a:t>
            </a:r>
          </a:p>
        </p:txBody>
      </p:sp>
      <p:sp>
        <p:nvSpPr>
          <p:cNvPr id="46083" name="Text Box 3">
            <a:extLst>
              <a:ext uri="{FF2B5EF4-FFF2-40B4-BE49-F238E27FC236}">
                <a16:creationId xmlns:a16="http://schemas.microsoft.com/office/drawing/2014/main" id="{68CA97CB-D608-4B11-A364-844F4802C62D}"/>
              </a:ext>
            </a:extLst>
          </p:cNvPr>
          <p:cNvSpPr txBox="1">
            <a:spLocks noChangeArrowheads="1"/>
          </p:cNvSpPr>
          <p:nvPr/>
        </p:nvSpPr>
        <p:spPr bwMode="auto">
          <a:xfrm>
            <a:off x="328613" y="1387475"/>
            <a:ext cx="8501062" cy="44799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7200"/>
              <a:t>O clap your hands, all ye people; shout unto God with the voice of triumph.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082"/>
                                        </p:tgtEl>
                                        <p:attrNameLst>
                                          <p:attrName>style.visibility</p:attrName>
                                        </p:attrNameLst>
                                      </p:cBhvr>
                                      <p:to>
                                        <p:strVal val="visible"/>
                                      </p:to>
                                    </p:set>
                                    <p:anim calcmode="lin" valueType="num">
                                      <p:cBhvr>
                                        <p:cTn id="7" dur="500" fill="hold"/>
                                        <p:tgtEl>
                                          <p:spTgt spid="4608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082"/>
                                        </p:tgtEl>
                                        <p:attrNameLst>
                                          <p:attrName>ppt_y</p:attrName>
                                        </p:attrNameLst>
                                      </p:cBhvr>
                                      <p:tavLst>
                                        <p:tav tm="0">
                                          <p:val>
                                            <p:strVal val="#ppt_y"/>
                                          </p:val>
                                        </p:tav>
                                        <p:tav tm="100000">
                                          <p:val>
                                            <p:strVal val="#ppt_y"/>
                                          </p:val>
                                        </p:tav>
                                      </p:tavLst>
                                    </p:anim>
                                    <p:anim calcmode="lin" valueType="num">
                                      <p:cBhvr>
                                        <p:cTn id="9" dur="500" fill="hold"/>
                                        <p:tgtEl>
                                          <p:spTgt spid="4608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0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082"/>
                                        </p:tgtEl>
                                      </p:cBhvr>
                                    </p:animEffect>
                                  </p:childTnLst>
                                </p:cTn>
                              </p:par>
                            </p:childTnLst>
                          </p:cTn>
                        </p:par>
                        <p:par>
                          <p:cTn id="12" fill="hold" nodeType="afterGroup">
                            <p:stCondLst>
                              <p:cond delay="900"/>
                            </p:stCondLst>
                            <p:childTnLst>
                              <p:par>
                                <p:cTn id="13" presetID="52" presetClass="entr" presetSubtype="0" fill="hold" grpId="0" nodeType="afterEffect">
                                  <p:stCondLst>
                                    <p:cond delay="0"/>
                                  </p:stCondLst>
                                  <p:childTnLst>
                                    <p:set>
                                      <p:cBhvr>
                                        <p:cTn id="14" dur="1" fill="hold">
                                          <p:stCondLst>
                                            <p:cond delay="0"/>
                                          </p:stCondLst>
                                        </p:cTn>
                                        <p:tgtEl>
                                          <p:spTgt spid="46083"/>
                                        </p:tgtEl>
                                        <p:attrNameLst>
                                          <p:attrName>style.visibility</p:attrName>
                                        </p:attrNameLst>
                                      </p:cBhvr>
                                      <p:to>
                                        <p:strVal val="visible"/>
                                      </p:to>
                                    </p:set>
                                    <p:animScale>
                                      <p:cBhvr>
                                        <p:cTn id="15" dur="1000" decel="50000" fill="hold">
                                          <p:stCondLst>
                                            <p:cond delay="0"/>
                                          </p:stCondLst>
                                        </p:cTn>
                                        <p:tgtEl>
                                          <p:spTgt spid="460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6083"/>
                                        </p:tgtEl>
                                        <p:attrNameLst>
                                          <p:attrName>ppt_x</p:attrName>
                                          <p:attrName>ppt_y</p:attrName>
                                        </p:attrNameLst>
                                      </p:cBhvr>
                                    </p:animMotion>
                                    <p:animEffect transition="in" filter="fade">
                                      <p:cBhvr>
                                        <p:cTn id="17" dur="1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2" descr="j0227568">
            <a:extLst>
              <a:ext uri="{FF2B5EF4-FFF2-40B4-BE49-F238E27FC236}">
                <a16:creationId xmlns:a16="http://schemas.microsoft.com/office/drawing/2014/main" id="{D2696915-F1E4-4B2B-A439-4099A24BEB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 Box 3">
            <a:extLst>
              <a:ext uri="{FF2B5EF4-FFF2-40B4-BE49-F238E27FC236}">
                <a16:creationId xmlns:a16="http://schemas.microsoft.com/office/drawing/2014/main" id="{064766AD-F2F2-4ADB-82D5-E0EB6A5D07E0}"/>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5500" i="1">
                <a:solidFill>
                  <a:srgbClr val="FFFF99"/>
                </a:solidFill>
                <a:latin typeface="Franklin Gothic Heavy" panose="020B0903020102020204" pitchFamily="34" charset="0"/>
              </a:rPr>
              <a:t>Praying the Scriptures …</a:t>
            </a:r>
            <a:endParaRPr lang="en-US" altLang="en-US" sz="5500" i="1">
              <a:solidFill>
                <a:srgbClr val="FFFF99"/>
              </a:solidFill>
            </a:endParaRPr>
          </a:p>
        </p:txBody>
      </p:sp>
      <p:sp>
        <p:nvSpPr>
          <p:cNvPr id="171012" name="Text Box 4">
            <a:extLst>
              <a:ext uri="{FF2B5EF4-FFF2-40B4-BE49-F238E27FC236}">
                <a16:creationId xmlns:a16="http://schemas.microsoft.com/office/drawing/2014/main" id="{21C9D1DB-B8C3-4043-A73A-803E14D8FB5C}"/>
              </a:ext>
            </a:extLst>
          </p:cNvPr>
          <p:cNvSpPr txBox="1">
            <a:spLocks noChangeArrowheads="1"/>
          </p:cNvSpPr>
          <p:nvPr/>
        </p:nvSpPr>
        <p:spPr bwMode="auto">
          <a:xfrm>
            <a:off x="422275" y="138430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99CCFF"/>
                </a:solidFill>
                <a:latin typeface="Franklin Gothic Heavy" panose="020B0903020102020204" pitchFamily="34" charset="0"/>
              </a:rPr>
              <a:t>ILLUMINATES</a:t>
            </a:r>
            <a:r>
              <a:rPr lang="en-US" altLang="en-US" sz="4800">
                <a:solidFill>
                  <a:srgbClr val="FFFFFF"/>
                </a:solidFill>
                <a:latin typeface="Franklin Gothic Heavy" panose="020B0903020102020204" pitchFamily="34" charset="0"/>
              </a:rPr>
              <a:t> our hearts and </a:t>
            </a:r>
            <a:r>
              <a:rPr lang="en-US" altLang="en-US" sz="4800">
                <a:solidFill>
                  <a:srgbClr val="99CCFF"/>
                </a:solidFill>
                <a:latin typeface="Franklin Gothic Heavy" panose="020B0903020102020204" pitchFamily="34" charset="0"/>
              </a:rPr>
              <a:t>INSTRUCTS</a:t>
            </a:r>
            <a:r>
              <a:rPr lang="en-US" altLang="en-US" sz="4800">
                <a:solidFill>
                  <a:srgbClr val="FFFFFF"/>
                </a:solidFill>
                <a:latin typeface="Franklin Gothic Heavy" panose="020B0903020102020204" pitchFamily="34" charset="0"/>
              </a:rPr>
              <a:t> our words</a:t>
            </a:r>
            <a:endParaRPr lang="en-US" altLang="en-US" sz="48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71011"/>
                                        </p:tgtEl>
                                        <p:attrNameLst>
                                          <p:attrName>style.visibility</p:attrName>
                                        </p:attrNameLst>
                                      </p:cBhvr>
                                      <p:to>
                                        <p:strVal val="visible"/>
                                      </p:to>
                                    </p:set>
                                    <p:anim calcmode="lin" valueType="num">
                                      <p:cBhvr>
                                        <p:cTn id="7" dur="2000" fill="hold"/>
                                        <p:tgtEl>
                                          <p:spTgt spid="171011"/>
                                        </p:tgtEl>
                                        <p:attrNameLst>
                                          <p:attrName>ppt_x</p:attrName>
                                        </p:attrNameLst>
                                      </p:cBhvr>
                                      <p:tavLst>
                                        <p:tav tm="0">
                                          <p:val>
                                            <p:strVal val="#ppt_x-#ppt_w/2"/>
                                          </p:val>
                                        </p:tav>
                                        <p:tav tm="100000">
                                          <p:val>
                                            <p:strVal val="#ppt_x"/>
                                          </p:val>
                                        </p:tav>
                                      </p:tavLst>
                                    </p:anim>
                                    <p:anim calcmode="lin" valueType="num">
                                      <p:cBhvr>
                                        <p:cTn id="8" dur="2000" fill="hold"/>
                                        <p:tgtEl>
                                          <p:spTgt spid="171011"/>
                                        </p:tgtEl>
                                        <p:attrNameLst>
                                          <p:attrName>ppt_y</p:attrName>
                                        </p:attrNameLst>
                                      </p:cBhvr>
                                      <p:tavLst>
                                        <p:tav tm="0">
                                          <p:val>
                                            <p:strVal val="#ppt_y"/>
                                          </p:val>
                                        </p:tav>
                                        <p:tav tm="100000">
                                          <p:val>
                                            <p:strVal val="#ppt_y"/>
                                          </p:val>
                                        </p:tav>
                                      </p:tavLst>
                                    </p:anim>
                                    <p:anim calcmode="lin" valueType="num">
                                      <p:cBhvr>
                                        <p:cTn id="9" dur="2000" fill="hold"/>
                                        <p:tgtEl>
                                          <p:spTgt spid="171011"/>
                                        </p:tgtEl>
                                        <p:attrNameLst>
                                          <p:attrName>ppt_w</p:attrName>
                                        </p:attrNameLst>
                                      </p:cBhvr>
                                      <p:tavLst>
                                        <p:tav tm="0">
                                          <p:val>
                                            <p:fltVal val="0"/>
                                          </p:val>
                                        </p:tav>
                                        <p:tav tm="100000">
                                          <p:val>
                                            <p:strVal val="#ppt_w"/>
                                          </p:val>
                                        </p:tav>
                                      </p:tavLst>
                                    </p:anim>
                                    <p:anim calcmode="lin" valueType="num">
                                      <p:cBhvr>
                                        <p:cTn id="10" dur="2000" fill="hold"/>
                                        <p:tgtEl>
                                          <p:spTgt spid="171011"/>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71012"/>
                                        </p:tgtEl>
                                        <p:attrNameLst>
                                          <p:attrName>style.visibility</p:attrName>
                                        </p:attrNameLst>
                                      </p:cBhvr>
                                      <p:to>
                                        <p:strVal val="visible"/>
                                      </p:to>
                                    </p:set>
                                    <p:anim calcmode="lin" valueType="num">
                                      <p:cBhvr>
                                        <p:cTn id="15" dur="2000" fill="hold"/>
                                        <p:tgtEl>
                                          <p:spTgt spid="171012"/>
                                        </p:tgtEl>
                                        <p:attrNameLst>
                                          <p:attrName>ppt_x</p:attrName>
                                        </p:attrNameLst>
                                      </p:cBhvr>
                                      <p:tavLst>
                                        <p:tav tm="0">
                                          <p:val>
                                            <p:strVal val="#ppt_x-#ppt_w/2"/>
                                          </p:val>
                                        </p:tav>
                                        <p:tav tm="100000">
                                          <p:val>
                                            <p:strVal val="#ppt_x"/>
                                          </p:val>
                                        </p:tav>
                                      </p:tavLst>
                                    </p:anim>
                                    <p:anim calcmode="lin" valueType="num">
                                      <p:cBhvr>
                                        <p:cTn id="16" dur="2000" fill="hold"/>
                                        <p:tgtEl>
                                          <p:spTgt spid="171012"/>
                                        </p:tgtEl>
                                        <p:attrNameLst>
                                          <p:attrName>ppt_y</p:attrName>
                                        </p:attrNameLst>
                                      </p:cBhvr>
                                      <p:tavLst>
                                        <p:tav tm="0">
                                          <p:val>
                                            <p:strVal val="#ppt_y"/>
                                          </p:val>
                                        </p:tav>
                                        <p:tav tm="100000">
                                          <p:val>
                                            <p:strVal val="#ppt_y"/>
                                          </p:val>
                                        </p:tav>
                                      </p:tavLst>
                                    </p:anim>
                                    <p:anim calcmode="lin" valueType="num">
                                      <p:cBhvr>
                                        <p:cTn id="17" dur="2000" fill="hold"/>
                                        <p:tgtEl>
                                          <p:spTgt spid="171012"/>
                                        </p:tgtEl>
                                        <p:attrNameLst>
                                          <p:attrName>ppt_w</p:attrName>
                                        </p:attrNameLst>
                                      </p:cBhvr>
                                      <p:tavLst>
                                        <p:tav tm="0">
                                          <p:val>
                                            <p:fltVal val="0"/>
                                          </p:val>
                                        </p:tav>
                                        <p:tav tm="100000">
                                          <p:val>
                                            <p:strVal val="#ppt_w"/>
                                          </p:val>
                                        </p:tav>
                                      </p:tavLst>
                                    </p:anim>
                                    <p:anim calcmode="lin" valueType="num">
                                      <p:cBhvr>
                                        <p:cTn id="18" dur="2000" fill="hold"/>
                                        <p:tgtEl>
                                          <p:spTgt spid="1710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p:bldP spid="1710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j0227568">
            <a:extLst>
              <a:ext uri="{FF2B5EF4-FFF2-40B4-BE49-F238E27FC236}">
                <a16:creationId xmlns:a16="http://schemas.microsoft.com/office/drawing/2014/main" id="{D7936171-6320-4DDF-ABB0-B76F53DF2C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5">
            <a:extLst>
              <a:ext uri="{FF2B5EF4-FFF2-40B4-BE49-F238E27FC236}">
                <a16:creationId xmlns:a16="http://schemas.microsoft.com/office/drawing/2014/main" id="{A64E340C-51B1-476F-8E9E-647B84204DC4}"/>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2054" name="Text Box 6">
            <a:extLst>
              <a:ext uri="{FF2B5EF4-FFF2-40B4-BE49-F238E27FC236}">
                <a16:creationId xmlns:a16="http://schemas.microsoft.com/office/drawing/2014/main" id="{6FB7496B-B203-432E-95C2-E2B5436B33B4}"/>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dirty="0">
                <a:solidFill>
                  <a:srgbClr val="FFFFFF"/>
                </a:solidFill>
                <a:latin typeface="Franklin Gothic Heavy" panose="020B0903020102020204" pitchFamily="34" charset="0"/>
              </a:rPr>
              <a:t>For Living Here</a:t>
            </a:r>
          </a:p>
          <a:p>
            <a:pPr algn="r">
              <a:lnSpc>
                <a:spcPct val="70000"/>
              </a:lnSpc>
            </a:pPr>
            <a:r>
              <a:rPr lang="en-US" altLang="en-US" sz="15600" dirty="0">
                <a:solidFill>
                  <a:srgbClr val="FFFFFF"/>
                </a:solidFill>
                <a:latin typeface="Franklin Gothic Heavy" panose="020B0903020102020204" pitchFamily="34" charset="0"/>
              </a:rPr>
              <a:t>Below</a:t>
            </a:r>
          </a:p>
          <a:p>
            <a:pPr>
              <a:lnSpc>
                <a:spcPct val="70000"/>
              </a:lnSpc>
            </a:pPr>
            <a:endParaRPr lang="en-US" altLang="en-US" sz="5400"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0" fill="hold"/>
                                        <p:tgtEl>
                                          <p:spTgt spid="2053"/>
                                        </p:tgtEl>
                                        <p:attrNameLst>
                                          <p:attrName>ppt_w</p:attrName>
                                        </p:attrNameLst>
                                      </p:cBhvr>
                                      <p:tavLst>
                                        <p:tav tm="0">
                                          <p:val>
                                            <p:fltVal val="0"/>
                                          </p:val>
                                        </p:tav>
                                        <p:tav tm="100000">
                                          <p:val>
                                            <p:strVal val="#ppt_w"/>
                                          </p:val>
                                        </p:tav>
                                      </p:tavLst>
                                    </p:anim>
                                    <p:anim calcmode="lin" valueType="num">
                                      <p:cBhvr>
                                        <p:cTn id="8" dur="5000" fill="hold"/>
                                        <p:tgtEl>
                                          <p:spTgt spid="2053"/>
                                        </p:tgtEl>
                                        <p:attrNameLst>
                                          <p:attrName>ppt_h</p:attrName>
                                        </p:attrNameLst>
                                      </p:cBhvr>
                                      <p:tavLst>
                                        <p:tav tm="0">
                                          <p:val>
                                            <p:fltVal val="0"/>
                                          </p:val>
                                        </p:tav>
                                        <p:tav tm="100000">
                                          <p:val>
                                            <p:strVal val="#ppt_h"/>
                                          </p:val>
                                        </p:tav>
                                      </p:tavLst>
                                    </p:anim>
                                    <p:anim calcmode="lin" valueType="num">
                                      <p:cBhvr>
                                        <p:cTn id="9" dur="5000" fill="hold"/>
                                        <p:tgtEl>
                                          <p:spTgt spid="2053"/>
                                        </p:tgtEl>
                                        <p:attrNameLst>
                                          <p:attrName>ppt_x</p:attrName>
                                        </p:attrNameLst>
                                      </p:cBhvr>
                                      <p:tavLst>
                                        <p:tav tm="0">
                                          <p:val>
                                            <p:fltVal val="0.5"/>
                                          </p:val>
                                        </p:tav>
                                        <p:tav tm="100000">
                                          <p:val>
                                            <p:strVal val="#ppt_x"/>
                                          </p:val>
                                        </p:tav>
                                      </p:tavLst>
                                    </p:anim>
                                    <p:anim calcmode="lin" valueType="num">
                                      <p:cBhvr>
                                        <p:cTn id="10" dur="5000" fill="hold"/>
                                        <p:tgtEl>
                                          <p:spTgt spid="2053"/>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0"/>
                            </p:stCondLst>
                            <p:childTnLst>
                              <p:par>
                                <p:cTn id="12" presetID="23" presetClass="entr" presetSubtype="528" fill="hold" grpId="0" nodeType="afterEffect">
                                  <p:stCondLst>
                                    <p:cond delay="0"/>
                                  </p:stCondLst>
                                  <p:childTnLst>
                                    <p:set>
                                      <p:cBhvr>
                                        <p:cTn id="13" dur="1" fill="hold">
                                          <p:stCondLst>
                                            <p:cond delay="0"/>
                                          </p:stCondLst>
                                        </p:cTn>
                                        <p:tgtEl>
                                          <p:spTgt spid="2054"/>
                                        </p:tgtEl>
                                        <p:attrNameLst>
                                          <p:attrName>style.visibility</p:attrName>
                                        </p:attrNameLst>
                                      </p:cBhvr>
                                      <p:to>
                                        <p:strVal val="visible"/>
                                      </p:to>
                                    </p:set>
                                    <p:anim calcmode="lin" valueType="num">
                                      <p:cBhvr>
                                        <p:cTn id="14" dur="5000" fill="hold"/>
                                        <p:tgtEl>
                                          <p:spTgt spid="2054"/>
                                        </p:tgtEl>
                                        <p:attrNameLst>
                                          <p:attrName>ppt_w</p:attrName>
                                        </p:attrNameLst>
                                      </p:cBhvr>
                                      <p:tavLst>
                                        <p:tav tm="0">
                                          <p:val>
                                            <p:fltVal val="0"/>
                                          </p:val>
                                        </p:tav>
                                        <p:tav tm="100000">
                                          <p:val>
                                            <p:strVal val="#ppt_w"/>
                                          </p:val>
                                        </p:tav>
                                      </p:tavLst>
                                    </p:anim>
                                    <p:anim calcmode="lin" valueType="num">
                                      <p:cBhvr>
                                        <p:cTn id="15" dur="5000" fill="hold"/>
                                        <p:tgtEl>
                                          <p:spTgt spid="2054"/>
                                        </p:tgtEl>
                                        <p:attrNameLst>
                                          <p:attrName>ppt_h</p:attrName>
                                        </p:attrNameLst>
                                      </p:cBhvr>
                                      <p:tavLst>
                                        <p:tav tm="0">
                                          <p:val>
                                            <p:fltVal val="0"/>
                                          </p:val>
                                        </p:tav>
                                        <p:tav tm="100000">
                                          <p:val>
                                            <p:strVal val="#ppt_h"/>
                                          </p:val>
                                        </p:tav>
                                      </p:tavLst>
                                    </p:anim>
                                    <p:anim calcmode="lin" valueType="num">
                                      <p:cBhvr>
                                        <p:cTn id="16" dur="5000" fill="hold"/>
                                        <p:tgtEl>
                                          <p:spTgt spid="2054"/>
                                        </p:tgtEl>
                                        <p:attrNameLst>
                                          <p:attrName>ppt_x</p:attrName>
                                        </p:attrNameLst>
                                      </p:cBhvr>
                                      <p:tavLst>
                                        <p:tav tm="0">
                                          <p:val>
                                            <p:fltVal val="0.5"/>
                                          </p:val>
                                        </p:tav>
                                        <p:tav tm="100000">
                                          <p:val>
                                            <p:strVal val="#ppt_x"/>
                                          </p:val>
                                        </p:tav>
                                      </p:tavLst>
                                    </p:anim>
                                    <p:anim calcmode="lin" valueType="num">
                                      <p:cBhvr>
                                        <p:cTn id="17" dur="5000" fill="hold"/>
                                        <p:tgtEl>
                                          <p:spTgt spid="205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8130" name="Text Box 2">
            <a:extLst>
              <a:ext uri="{FF2B5EF4-FFF2-40B4-BE49-F238E27FC236}">
                <a16:creationId xmlns:a16="http://schemas.microsoft.com/office/drawing/2014/main" id="{B562E995-2424-4007-840D-262BA141B22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51:1-13</a:t>
            </a:r>
          </a:p>
        </p:txBody>
      </p:sp>
      <p:sp>
        <p:nvSpPr>
          <p:cNvPr id="48131" name="Text Box 3">
            <a:extLst>
              <a:ext uri="{FF2B5EF4-FFF2-40B4-BE49-F238E27FC236}">
                <a16:creationId xmlns:a16="http://schemas.microsoft.com/office/drawing/2014/main" id="{B0B88F96-B5A8-42DE-B510-1BCBE8EAD809}"/>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700" b="1"/>
              <a:t>1</a:t>
            </a:r>
            <a:r>
              <a:rPr lang="en-US" altLang="en-US" sz="2700"/>
              <a:t> Have mercy upon me, O God, according to thy lovingkindness: according unto the multitude of thy tender mercies blot out my transgressions. </a:t>
            </a:r>
            <a:r>
              <a:rPr lang="en-US" altLang="en-US" sz="2700" b="1"/>
              <a:t>2</a:t>
            </a:r>
            <a:r>
              <a:rPr lang="en-US" altLang="en-US" sz="2700"/>
              <a:t> Wash me throughly from mine iniquity, and cleanse me from my sin. </a:t>
            </a:r>
            <a:r>
              <a:rPr lang="en-US" altLang="en-US" sz="2700" b="1"/>
              <a:t>3</a:t>
            </a:r>
            <a:r>
              <a:rPr lang="en-US" altLang="en-US" sz="2700"/>
              <a:t> For I acknowledge my transgressions: and my sin is ever before me. </a:t>
            </a:r>
            <a:r>
              <a:rPr lang="en-US" altLang="en-US" sz="2700" b="1"/>
              <a:t>4</a:t>
            </a:r>
            <a:r>
              <a:rPr lang="en-US" altLang="en-US" sz="2700"/>
              <a:t> Against thee, thee only, have I sinned, and done this evil in thy sight: that thou mightest be justified when thou speakest, and be clear when thou judgest. </a:t>
            </a:r>
            <a:r>
              <a:rPr lang="en-US" altLang="en-US" sz="2700" b="1"/>
              <a:t>5</a:t>
            </a:r>
            <a:r>
              <a:rPr lang="en-US" altLang="en-US" sz="2700"/>
              <a:t> Behold, I was shapen in iniquity; and in sin did my mother conceive me. </a:t>
            </a:r>
            <a:r>
              <a:rPr lang="en-US" altLang="en-US" sz="2700" b="1"/>
              <a:t>6</a:t>
            </a:r>
            <a:r>
              <a:rPr lang="en-US" altLang="en-US" sz="2700"/>
              <a:t> Behold, thou desirest truth in the inward parts: and in the hidden part thou shalt make me to know wisdom.</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48131"/>
                                        </p:tgtEl>
                                        <p:attrNameLst>
                                          <p:attrName>style.visibility</p:attrName>
                                        </p:attrNameLst>
                                      </p:cBhvr>
                                      <p:to>
                                        <p:strVal val="visible"/>
                                      </p:to>
                                    </p:set>
                                    <p:animScale>
                                      <p:cBhvr>
                                        <p:cTn id="15" dur="1000" decel="50000" fill="hold">
                                          <p:stCondLst>
                                            <p:cond delay="0"/>
                                          </p:stCondLst>
                                        </p:cTn>
                                        <p:tgtEl>
                                          <p:spTgt spid="48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8131"/>
                                        </p:tgtEl>
                                        <p:attrNameLst>
                                          <p:attrName>ppt_x</p:attrName>
                                          <p:attrName>ppt_y</p:attrName>
                                        </p:attrNameLst>
                                      </p:cBhvr>
                                    </p:animMotion>
                                    <p:animEffect transition="in" filter="fade">
                                      <p:cBhvr>
                                        <p:cTn id="17" dur="1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P spid="4813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0178" name="Text Box 2">
            <a:extLst>
              <a:ext uri="{FF2B5EF4-FFF2-40B4-BE49-F238E27FC236}">
                <a16:creationId xmlns:a16="http://schemas.microsoft.com/office/drawing/2014/main" id="{DAAD14C2-072B-485C-A14F-70569522E6A9}"/>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51:1-13</a:t>
            </a:r>
          </a:p>
        </p:txBody>
      </p:sp>
      <p:sp>
        <p:nvSpPr>
          <p:cNvPr id="50179" name="Text Box 3">
            <a:extLst>
              <a:ext uri="{FF2B5EF4-FFF2-40B4-BE49-F238E27FC236}">
                <a16:creationId xmlns:a16="http://schemas.microsoft.com/office/drawing/2014/main" id="{3E8D9271-9482-42B9-98D8-6C1F514A13B2}"/>
              </a:ext>
            </a:extLst>
          </p:cNvPr>
          <p:cNvSpPr txBox="1">
            <a:spLocks noChangeArrowheads="1"/>
          </p:cNvSpPr>
          <p:nvPr/>
        </p:nvSpPr>
        <p:spPr bwMode="auto">
          <a:xfrm>
            <a:off x="328613" y="1387475"/>
            <a:ext cx="8501062" cy="4614863"/>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700" b="1"/>
              <a:t>7</a:t>
            </a:r>
            <a:r>
              <a:rPr lang="en-US" altLang="en-US" sz="2700"/>
              <a:t> Purge me with hyssop, and I shall be clean: wash me, and I shall be whiter than snow. </a:t>
            </a:r>
            <a:r>
              <a:rPr lang="en-US" altLang="en-US" sz="2700" b="1"/>
              <a:t>8</a:t>
            </a:r>
            <a:r>
              <a:rPr lang="en-US" altLang="en-US" sz="2700"/>
              <a:t> Make me to hear joy and gladness; that the bones which thou hast broken may rejoice. </a:t>
            </a:r>
            <a:r>
              <a:rPr lang="en-US" altLang="en-US" sz="2700" b="1"/>
              <a:t>9</a:t>
            </a:r>
            <a:r>
              <a:rPr lang="en-US" altLang="en-US" sz="2700"/>
              <a:t> Hide thy face from my sins, and blot out all mine iniquities. </a:t>
            </a:r>
            <a:r>
              <a:rPr lang="en-US" altLang="en-US" sz="2700" b="1"/>
              <a:t>10</a:t>
            </a:r>
            <a:r>
              <a:rPr lang="en-US" altLang="en-US" sz="2700"/>
              <a:t> Create in me a clean heart, O God; and renew a right spirit within me. </a:t>
            </a:r>
            <a:r>
              <a:rPr lang="en-US" altLang="en-US" sz="2700" b="1"/>
              <a:t>11</a:t>
            </a:r>
            <a:r>
              <a:rPr lang="en-US" altLang="en-US" sz="2700"/>
              <a:t> Cast me not away from thy presence; and take not thy holy spirit from me. </a:t>
            </a:r>
            <a:r>
              <a:rPr lang="en-US" altLang="en-US" sz="2700" b="1"/>
              <a:t>12</a:t>
            </a:r>
            <a:r>
              <a:rPr lang="en-US" altLang="en-US" sz="2700"/>
              <a:t> Restore unto me the joy of thy salvation; and uphold me with thy free spirit. </a:t>
            </a:r>
            <a:r>
              <a:rPr lang="en-US" altLang="en-US" sz="2700" b="1"/>
              <a:t>13</a:t>
            </a:r>
            <a:r>
              <a:rPr lang="en-US" altLang="en-US" sz="2700"/>
              <a:t> Then will I teach transgressors thy ways; and sinners shall be converted unto thee. </a:t>
            </a: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2" descr="j0227568">
            <a:extLst>
              <a:ext uri="{FF2B5EF4-FFF2-40B4-BE49-F238E27FC236}">
                <a16:creationId xmlns:a16="http://schemas.microsoft.com/office/drawing/2014/main" id="{3FE95AB6-7183-425D-9F1A-276D0E1E8F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59" name="Text Box 3">
            <a:extLst>
              <a:ext uri="{FF2B5EF4-FFF2-40B4-BE49-F238E27FC236}">
                <a16:creationId xmlns:a16="http://schemas.microsoft.com/office/drawing/2014/main" id="{3F1C765A-01EC-47C0-86E7-1A194C389B06}"/>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5500" i="1">
                <a:solidFill>
                  <a:srgbClr val="FFFF99"/>
                </a:solidFill>
                <a:latin typeface="Franklin Gothic Heavy" panose="020B0903020102020204" pitchFamily="34" charset="0"/>
              </a:rPr>
              <a:t>Praying the Scriptures …</a:t>
            </a:r>
            <a:endParaRPr lang="en-US" altLang="en-US" sz="5500" i="1">
              <a:solidFill>
                <a:srgbClr val="FFFF99"/>
              </a:solidFill>
            </a:endParaRPr>
          </a:p>
        </p:txBody>
      </p:sp>
      <p:sp>
        <p:nvSpPr>
          <p:cNvPr id="173060" name="Text Box 4">
            <a:extLst>
              <a:ext uri="{FF2B5EF4-FFF2-40B4-BE49-F238E27FC236}">
                <a16:creationId xmlns:a16="http://schemas.microsoft.com/office/drawing/2014/main" id="{9C4DDB1C-0F03-40E7-9ED4-3633BEDCAD2D}"/>
              </a:ext>
            </a:extLst>
          </p:cNvPr>
          <p:cNvSpPr txBox="1">
            <a:spLocks noChangeArrowheads="1"/>
          </p:cNvSpPr>
          <p:nvPr/>
        </p:nvSpPr>
        <p:spPr bwMode="auto">
          <a:xfrm>
            <a:off x="422275" y="138430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99CCFF"/>
                </a:solidFill>
                <a:latin typeface="Franklin Gothic Heavy" panose="020B0903020102020204" pitchFamily="34" charset="0"/>
              </a:rPr>
              <a:t>ILLUMINATES</a:t>
            </a:r>
            <a:r>
              <a:rPr lang="en-US" altLang="en-US" sz="4800">
                <a:solidFill>
                  <a:srgbClr val="FFFFFF"/>
                </a:solidFill>
                <a:latin typeface="Franklin Gothic Heavy" panose="020B0903020102020204" pitchFamily="34" charset="0"/>
              </a:rPr>
              <a:t> our hearts and </a:t>
            </a:r>
            <a:r>
              <a:rPr lang="en-US" altLang="en-US" sz="4800">
                <a:solidFill>
                  <a:srgbClr val="99CCFF"/>
                </a:solidFill>
                <a:latin typeface="Franklin Gothic Heavy" panose="020B0903020102020204" pitchFamily="34" charset="0"/>
              </a:rPr>
              <a:t>INSTRUCTS</a:t>
            </a:r>
            <a:r>
              <a:rPr lang="en-US" altLang="en-US" sz="4800">
                <a:solidFill>
                  <a:srgbClr val="FFFFFF"/>
                </a:solidFill>
                <a:latin typeface="Franklin Gothic Heavy" panose="020B0903020102020204" pitchFamily="34" charset="0"/>
              </a:rPr>
              <a:t> our words</a:t>
            </a:r>
            <a:endParaRPr lang="en-US" altLang="en-US" sz="4800"/>
          </a:p>
        </p:txBody>
      </p:sp>
      <p:sp>
        <p:nvSpPr>
          <p:cNvPr id="173061" name="Text Box 5">
            <a:extLst>
              <a:ext uri="{FF2B5EF4-FFF2-40B4-BE49-F238E27FC236}">
                <a16:creationId xmlns:a16="http://schemas.microsoft.com/office/drawing/2014/main" id="{0EE2FF64-5ED2-492E-8856-B345DAEB4B9B}"/>
              </a:ext>
            </a:extLst>
          </p:cNvPr>
          <p:cNvSpPr txBox="1">
            <a:spLocks noChangeArrowheads="1"/>
          </p:cNvSpPr>
          <p:nvPr/>
        </p:nvSpPr>
        <p:spPr bwMode="auto">
          <a:xfrm>
            <a:off x="422275" y="3184525"/>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FFFFFF"/>
                </a:solidFill>
                <a:latin typeface="Franklin Gothic Heavy" panose="020B0903020102020204" pitchFamily="34" charset="0"/>
              </a:rPr>
              <a:t>Gives </a:t>
            </a:r>
            <a:r>
              <a:rPr lang="en-US" altLang="en-US" sz="4800">
                <a:solidFill>
                  <a:srgbClr val="99CCFF"/>
                </a:solidFill>
                <a:latin typeface="Franklin Gothic Heavy" panose="020B0903020102020204" pitchFamily="34" charset="0"/>
              </a:rPr>
              <a:t>IMAGERY</a:t>
            </a:r>
            <a:r>
              <a:rPr lang="en-US" altLang="en-US" sz="4800">
                <a:solidFill>
                  <a:srgbClr val="FFFFFF"/>
                </a:solidFill>
                <a:latin typeface="Franklin Gothic Heavy" panose="020B0903020102020204" pitchFamily="34" charset="0"/>
              </a:rPr>
              <a:t> and </a:t>
            </a:r>
            <a:r>
              <a:rPr lang="en-US" altLang="en-US" sz="4800">
                <a:solidFill>
                  <a:srgbClr val="99CCFF"/>
                </a:solidFill>
                <a:latin typeface="Franklin Gothic Heavy" panose="020B0903020102020204" pitchFamily="34" charset="0"/>
              </a:rPr>
              <a:t>INTENSITY</a:t>
            </a:r>
            <a:r>
              <a:rPr lang="en-US" altLang="en-US" sz="4800">
                <a:solidFill>
                  <a:srgbClr val="FFFFFF"/>
                </a:solidFill>
                <a:latin typeface="Franklin Gothic Heavy" panose="020B0903020102020204" pitchFamily="34" charset="0"/>
              </a:rPr>
              <a:t> to our prayer</a:t>
            </a:r>
            <a:endParaRPr lang="en-US" altLang="en-US" sz="48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73061"/>
                                        </p:tgtEl>
                                        <p:attrNameLst>
                                          <p:attrName>style.visibility</p:attrName>
                                        </p:attrNameLst>
                                      </p:cBhvr>
                                      <p:to>
                                        <p:strVal val="visible"/>
                                      </p:to>
                                    </p:set>
                                    <p:anim calcmode="lin" valueType="num">
                                      <p:cBhvr>
                                        <p:cTn id="7" dur="2000" fill="hold"/>
                                        <p:tgtEl>
                                          <p:spTgt spid="173061"/>
                                        </p:tgtEl>
                                        <p:attrNameLst>
                                          <p:attrName>ppt_x</p:attrName>
                                        </p:attrNameLst>
                                      </p:cBhvr>
                                      <p:tavLst>
                                        <p:tav tm="0">
                                          <p:val>
                                            <p:strVal val="#ppt_x-#ppt_w/2"/>
                                          </p:val>
                                        </p:tav>
                                        <p:tav tm="100000">
                                          <p:val>
                                            <p:strVal val="#ppt_x"/>
                                          </p:val>
                                        </p:tav>
                                      </p:tavLst>
                                    </p:anim>
                                    <p:anim calcmode="lin" valueType="num">
                                      <p:cBhvr>
                                        <p:cTn id="8" dur="2000" fill="hold"/>
                                        <p:tgtEl>
                                          <p:spTgt spid="173061"/>
                                        </p:tgtEl>
                                        <p:attrNameLst>
                                          <p:attrName>ppt_y</p:attrName>
                                        </p:attrNameLst>
                                      </p:cBhvr>
                                      <p:tavLst>
                                        <p:tav tm="0">
                                          <p:val>
                                            <p:strVal val="#ppt_y"/>
                                          </p:val>
                                        </p:tav>
                                        <p:tav tm="100000">
                                          <p:val>
                                            <p:strVal val="#ppt_y"/>
                                          </p:val>
                                        </p:tav>
                                      </p:tavLst>
                                    </p:anim>
                                    <p:anim calcmode="lin" valueType="num">
                                      <p:cBhvr>
                                        <p:cTn id="9" dur="2000" fill="hold"/>
                                        <p:tgtEl>
                                          <p:spTgt spid="173061"/>
                                        </p:tgtEl>
                                        <p:attrNameLst>
                                          <p:attrName>ppt_w</p:attrName>
                                        </p:attrNameLst>
                                      </p:cBhvr>
                                      <p:tavLst>
                                        <p:tav tm="0">
                                          <p:val>
                                            <p:fltVal val="0"/>
                                          </p:val>
                                        </p:tav>
                                        <p:tav tm="100000">
                                          <p:val>
                                            <p:strVal val="#ppt_w"/>
                                          </p:val>
                                        </p:tav>
                                      </p:tavLst>
                                    </p:anim>
                                    <p:anim calcmode="lin" valueType="num">
                                      <p:cBhvr>
                                        <p:cTn id="10" dur="2000" fill="hold"/>
                                        <p:tgtEl>
                                          <p:spTgt spid="17306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2226" name="Text Box 2">
            <a:extLst>
              <a:ext uri="{FF2B5EF4-FFF2-40B4-BE49-F238E27FC236}">
                <a16:creationId xmlns:a16="http://schemas.microsoft.com/office/drawing/2014/main" id="{CC7DD611-9D8C-4324-93DE-6F5C0444D2E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Ephesians 5:18-20</a:t>
            </a:r>
          </a:p>
        </p:txBody>
      </p:sp>
      <p:sp>
        <p:nvSpPr>
          <p:cNvPr id="52227" name="Text Box 3">
            <a:extLst>
              <a:ext uri="{FF2B5EF4-FFF2-40B4-BE49-F238E27FC236}">
                <a16:creationId xmlns:a16="http://schemas.microsoft.com/office/drawing/2014/main" id="{B9B93FDB-B8FF-4EB8-80A6-A3C774E4EDB8}"/>
              </a:ext>
            </a:extLst>
          </p:cNvPr>
          <p:cNvSpPr txBox="1">
            <a:spLocks noChangeArrowheads="1"/>
          </p:cNvSpPr>
          <p:nvPr/>
        </p:nvSpPr>
        <p:spPr bwMode="auto">
          <a:xfrm>
            <a:off x="328613" y="1387475"/>
            <a:ext cx="8501062" cy="46005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700"/>
              <a:t>And be not drunk with wine, wherein is excess; but be filled with the Spirit; Speaking to yourselves in psalms and hymns and spiritual songs, singing and making melody in your heart to the Lord; Giving thanks always for all things unto God and the Father in the name of our Lord Jesus Christ;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2226"/>
                                        </p:tgtEl>
                                        <p:attrNameLst>
                                          <p:attrName>style.visibility</p:attrName>
                                        </p:attrNameLst>
                                      </p:cBhvr>
                                      <p:to>
                                        <p:strVal val="visible"/>
                                      </p:to>
                                    </p:set>
                                    <p:anim calcmode="lin" valueType="num">
                                      <p:cBhvr>
                                        <p:cTn id="7" dur="500" fill="hold"/>
                                        <p:tgtEl>
                                          <p:spTgt spid="522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226"/>
                                        </p:tgtEl>
                                        <p:attrNameLst>
                                          <p:attrName>ppt_y</p:attrName>
                                        </p:attrNameLst>
                                      </p:cBhvr>
                                      <p:tavLst>
                                        <p:tav tm="0">
                                          <p:val>
                                            <p:strVal val="#ppt_y"/>
                                          </p:val>
                                        </p:tav>
                                        <p:tav tm="100000">
                                          <p:val>
                                            <p:strVal val="#ppt_y"/>
                                          </p:val>
                                        </p:tav>
                                      </p:tavLst>
                                    </p:anim>
                                    <p:anim calcmode="lin" valueType="num">
                                      <p:cBhvr>
                                        <p:cTn id="9" dur="500" fill="hold"/>
                                        <p:tgtEl>
                                          <p:spTgt spid="522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2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226"/>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52227"/>
                                        </p:tgtEl>
                                        <p:attrNameLst>
                                          <p:attrName>style.visibility</p:attrName>
                                        </p:attrNameLst>
                                      </p:cBhvr>
                                      <p:to>
                                        <p:strVal val="visible"/>
                                      </p:to>
                                    </p:set>
                                    <p:animScale>
                                      <p:cBhvr>
                                        <p:cTn id="15" dur="1000" decel="50000" fill="hold">
                                          <p:stCondLst>
                                            <p:cond delay="0"/>
                                          </p:stCondLst>
                                        </p:cTn>
                                        <p:tgtEl>
                                          <p:spTgt spid="522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2227"/>
                                        </p:tgtEl>
                                        <p:attrNameLst>
                                          <p:attrName>ppt_x</p:attrName>
                                          <p:attrName>ppt_y</p:attrName>
                                        </p:attrNameLst>
                                      </p:cBhvr>
                                    </p:animMotion>
                                    <p:animEffect transition="in" filter="fade">
                                      <p:cBhvr>
                                        <p:cTn id="17" dur="1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6" name="Picture 2" descr="j0227568">
            <a:extLst>
              <a:ext uri="{FF2B5EF4-FFF2-40B4-BE49-F238E27FC236}">
                <a16:creationId xmlns:a16="http://schemas.microsoft.com/office/drawing/2014/main" id="{9B660579-8434-4CA2-8808-19CE06A1E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7" name="Text Box 3">
            <a:extLst>
              <a:ext uri="{FF2B5EF4-FFF2-40B4-BE49-F238E27FC236}">
                <a16:creationId xmlns:a16="http://schemas.microsoft.com/office/drawing/2014/main" id="{79DC0836-B17D-418C-9FAD-2B717D48CECF}"/>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en-US" sz="5500" i="1">
                <a:solidFill>
                  <a:srgbClr val="FFFF99"/>
                </a:solidFill>
                <a:latin typeface="Franklin Gothic Heavy" panose="020B0903020102020204" pitchFamily="34" charset="0"/>
              </a:rPr>
              <a:t>Praying the Scriptures …</a:t>
            </a:r>
            <a:endParaRPr lang="en-US" altLang="en-US" sz="5500" i="1">
              <a:solidFill>
                <a:srgbClr val="FFFF99"/>
              </a:solidFill>
            </a:endParaRPr>
          </a:p>
        </p:txBody>
      </p:sp>
      <p:sp>
        <p:nvSpPr>
          <p:cNvPr id="175108" name="Text Box 4">
            <a:extLst>
              <a:ext uri="{FF2B5EF4-FFF2-40B4-BE49-F238E27FC236}">
                <a16:creationId xmlns:a16="http://schemas.microsoft.com/office/drawing/2014/main" id="{3FEF8EC6-BE17-4A85-9B8C-D21FBAD17C70}"/>
              </a:ext>
            </a:extLst>
          </p:cNvPr>
          <p:cNvSpPr txBox="1">
            <a:spLocks noChangeArrowheads="1"/>
          </p:cNvSpPr>
          <p:nvPr/>
        </p:nvSpPr>
        <p:spPr bwMode="auto">
          <a:xfrm>
            <a:off x="422275" y="138430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99CCFF"/>
                </a:solidFill>
                <a:latin typeface="Franklin Gothic Heavy" panose="020B0903020102020204" pitchFamily="34" charset="0"/>
              </a:rPr>
              <a:t>ILLUMINATES</a:t>
            </a:r>
            <a:r>
              <a:rPr lang="en-US" altLang="en-US" sz="4800">
                <a:solidFill>
                  <a:srgbClr val="FFFFFF"/>
                </a:solidFill>
                <a:latin typeface="Franklin Gothic Heavy" panose="020B0903020102020204" pitchFamily="34" charset="0"/>
              </a:rPr>
              <a:t> our hearts and </a:t>
            </a:r>
            <a:r>
              <a:rPr lang="en-US" altLang="en-US" sz="4800">
                <a:solidFill>
                  <a:srgbClr val="99CCFF"/>
                </a:solidFill>
                <a:latin typeface="Franklin Gothic Heavy" panose="020B0903020102020204" pitchFamily="34" charset="0"/>
              </a:rPr>
              <a:t>INSTRUCTS</a:t>
            </a:r>
            <a:r>
              <a:rPr lang="en-US" altLang="en-US" sz="4800">
                <a:solidFill>
                  <a:srgbClr val="FFFFFF"/>
                </a:solidFill>
                <a:latin typeface="Franklin Gothic Heavy" panose="020B0903020102020204" pitchFamily="34" charset="0"/>
              </a:rPr>
              <a:t> our words</a:t>
            </a:r>
            <a:endParaRPr lang="en-US" altLang="en-US" sz="4800"/>
          </a:p>
        </p:txBody>
      </p:sp>
      <p:sp>
        <p:nvSpPr>
          <p:cNvPr id="175109" name="Text Box 5">
            <a:extLst>
              <a:ext uri="{FF2B5EF4-FFF2-40B4-BE49-F238E27FC236}">
                <a16:creationId xmlns:a16="http://schemas.microsoft.com/office/drawing/2014/main" id="{1060B6B3-2262-4E7D-94F7-2FEA39A17845}"/>
              </a:ext>
            </a:extLst>
          </p:cNvPr>
          <p:cNvSpPr txBox="1">
            <a:spLocks noChangeArrowheads="1"/>
          </p:cNvSpPr>
          <p:nvPr/>
        </p:nvSpPr>
        <p:spPr bwMode="auto">
          <a:xfrm>
            <a:off x="422275" y="3184525"/>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FFFFFF"/>
                </a:solidFill>
                <a:latin typeface="Franklin Gothic Heavy" panose="020B0903020102020204" pitchFamily="34" charset="0"/>
              </a:rPr>
              <a:t>Gives </a:t>
            </a:r>
            <a:r>
              <a:rPr lang="en-US" altLang="en-US" sz="4800">
                <a:solidFill>
                  <a:srgbClr val="99CCFF"/>
                </a:solidFill>
                <a:latin typeface="Franklin Gothic Heavy" panose="020B0903020102020204" pitchFamily="34" charset="0"/>
              </a:rPr>
              <a:t>IMAGERY</a:t>
            </a:r>
            <a:r>
              <a:rPr lang="en-US" altLang="en-US" sz="4800">
                <a:solidFill>
                  <a:srgbClr val="FFFFFF"/>
                </a:solidFill>
                <a:latin typeface="Franklin Gothic Heavy" panose="020B0903020102020204" pitchFamily="34" charset="0"/>
              </a:rPr>
              <a:t> and </a:t>
            </a:r>
            <a:r>
              <a:rPr lang="en-US" altLang="en-US" sz="4800">
                <a:solidFill>
                  <a:srgbClr val="99CCFF"/>
                </a:solidFill>
                <a:latin typeface="Franklin Gothic Heavy" panose="020B0903020102020204" pitchFamily="34" charset="0"/>
              </a:rPr>
              <a:t>INTENSITY</a:t>
            </a:r>
            <a:r>
              <a:rPr lang="en-US" altLang="en-US" sz="4800">
                <a:solidFill>
                  <a:srgbClr val="FFFFFF"/>
                </a:solidFill>
                <a:latin typeface="Franklin Gothic Heavy" panose="020B0903020102020204" pitchFamily="34" charset="0"/>
              </a:rPr>
              <a:t> to our prayer</a:t>
            </a:r>
            <a:endParaRPr lang="en-US" altLang="en-US" sz="4800"/>
          </a:p>
        </p:txBody>
      </p:sp>
      <p:sp>
        <p:nvSpPr>
          <p:cNvPr id="175110" name="Text Box 6">
            <a:extLst>
              <a:ext uri="{FF2B5EF4-FFF2-40B4-BE49-F238E27FC236}">
                <a16:creationId xmlns:a16="http://schemas.microsoft.com/office/drawing/2014/main" id="{91A02505-A08F-48C4-A24E-0402A1E76B4A}"/>
              </a:ext>
            </a:extLst>
          </p:cNvPr>
          <p:cNvSpPr txBox="1">
            <a:spLocks noChangeArrowheads="1"/>
          </p:cNvSpPr>
          <p:nvPr/>
        </p:nvSpPr>
        <p:spPr bwMode="auto">
          <a:xfrm>
            <a:off x="422275" y="4975225"/>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35000" indent="-635000">
              <a:defRPr>
                <a:solidFill>
                  <a:schemeClr val="tx1"/>
                </a:solidFill>
                <a:latin typeface="Arial" panose="020B0604020202020204" pitchFamily="34" charset="0"/>
                <a:cs typeface="Arial" panose="020B0604020202020204" pitchFamily="34" charset="0"/>
              </a:defRPr>
            </a:lvl1pPr>
            <a:lvl2pPr marL="800100">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buFontTx/>
              <a:buChar char="•"/>
            </a:pPr>
            <a:r>
              <a:rPr lang="en-US" altLang="en-US" sz="4800">
                <a:solidFill>
                  <a:srgbClr val="FFFFFF"/>
                </a:solidFill>
                <a:latin typeface="Franklin Gothic Heavy" panose="020B0903020102020204" pitchFamily="34" charset="0"/>
              </a:rPr>
              <a:t>brings </a:t>
            </a:r>
            <a:r>
              <a:rPr lang="en-US" altLang="en-US" sz="4800">
                <a:solidFill>
                  <a:srgbClr val="99CCFF"/>
                </a:solidFill>
                <a:latin typeface="Franklin Gothic Heavy" panose="020B0903020102020204" pitchFamily="34" charset="0"/>
              </a:rPr>
              <a:t>INTERCESSION</a:t>
            </a:r>
            <a:r>
              <a:rPr lang="en-US" altLang="en-US" sz="4800">
                <a:solidFill>
                  <a:srgbClr val="FFFFFF"/>
                </a:solidFill>
                <a:latin typeface="Franklin Gothic Heavy" panose="020B0903020102020204" pitchFamily="34" charset="0"/>
              </a:rPr>
              <a:t> and </a:t>
            </a:r>
            <a:r>
              <a:rPr lang="en-US" altLang="en-US" sz="4800">
                <a:solidFill>
                  <a:srgbClr val="99CCFF"/>
                </a:solidFill>
                <a:latin typeface="Franklin Gothic Heavy" panose="020B0903020102020204" pitchFamily="34" charset="0"/>
              </a:rPr>
              <a:t>IMMORTALITY</a:t>
            </a:r>
            <a:r>
              <a:rPr lang="en-US" altLang="en-US" sz="4800">
                <a:solidFill>
                  <a:srgbClr val="FFFFFF"/>
                </a:solidFill>
                <a:latin typeface="Franklin Gothic Heavy" panose="020B0903020102020204" pitchFamily="34" charset="0"/>
              </a:rPr>
              <a:t> to prayer</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75110"/>
                                        </p:tgtEl>
                                        <p:attrNameLst>
                                          <p:attrName>style.visibility</p:attrName>
                                        </p:attrNameLst>
                                      </p:cBhvr>
                                      <p:to>
                                        <p:strVal val="visible"/>
                                      </p:to>
                                    </p:set>
                                    <p:anim calcmode="lin" valueType="num">
                                      <p:cBhvr>
                                        <p:cTn id="7" dur="2000" fill="hold"/>
                                        <p:tgtEl>
                                          <p:spTgt spid="175110"/>
                                        </p:tgtEl>
                                        <p:attrNameLst>
                                          <p:attrName>ppt_x</p:attrName>
                                        </p:attrNameLst>
                                      </p:cBhvr>
                                      <p:tavLst>
                                        <p:tav tm="0">
                                          <p:val>
                                            <p:strVal val="#ppt_x-#ppt_w/2"/>
                                          </p:val>
                                        </p:tav>
                                        <p:tav tm="100000">
                                          <p:val>
                                            <p:strVal val="#ppt_x"/>
                                          </p:val>
                                        </p:tav>
                                      </p:tavLst>
                                    </p:anim>
                                    <p:anim calcmode="lin" valueType="num">
                                      <p:cBhvr>
                                        <p:cTn id="8" dur="2000" fill="hold"/>
                                        <p:tgtEl>
                                          <p:spTgt spid="175110"/>
                                        </p:tgtEl>
                                        <p:attrNameLst>
                                          <p:attrName>ppt_y</p:attrName>
                                        </p:attrNameLst>
                                      </p:cBhvr>
                                      <p:tavLst>
                                        <p:tav tm="0">
                                          <p:val>
                                            <p:strVal val="#ppt_y"/>
                                          </p:val>
                                        </p:tav>
                                        <p:tav tm="100000">
                                          <p:val>
                                            <p:strVal val="#ppt_y"/>
                                          </p:val>
                                        </p:tav>
                                      </p:tavLst>
                                    </p:anim>
                                    <p:anim calcmode="lin" valueType="num">
                                      <p:cBhvr>
                                        <p:cTn id="9" dur="2000" fill="hold"/>
                                        <p:tgtEl>
                                          <p:spTgt spid="175110"/>
                                        </p:tgtEl>
                                        <p:attrNameLst>
                                          <p:attrName>ppt_w</p:attrName>
                                        </p:attrNameLst>
                                      </p:cBhvr>
                                      <p:tavLst>
                                        <p:tav tm="0">
                                          <p:val>
                                            <p:fltVal val="0"/>
                                          </p:val>
                                        </p:tav>
                                        <p:tav tm="100000">
                                          <p:val>
                                            <p:strVal val="#ppt_w"/>
                                          </p:val>
                                        </p:tav>
                                      </p:tavLst>
                                    </p:anim>
                                    <p:anim calcmode="lin" valueType="num">
                                      <p:cBhvr>
                                        <p:cTn id="10" dur="2000" fill="hold"/>
                                        <p:tgtEl>
                                          <p:spTgt spid="1751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1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38242" name="Text Box 2">
            <a:extLst>
              <a:ext uri="{FF2B5EF4-FFF2-40B4-BE49-F238E27FC236}">
                <a16:creationId xmlns:a16="http://schemas.microsoft.com/office/drawing/2014/main" id="{24D34561-D074-406D-814E-1CFF8E1962CB}"/>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Revelation 5:8</a:t>
            </a:r>
          </a:p>
        </p:txBody>
      </p:sp>
      <p:sp>
        <p:nvSpPr>
          <p:cNvPr id="138243" name="Text Box 3">
            <a:extLst>
              <a:ext uri="{FF2B5EF4-FFF2-40B4-BE49-F238E27FC236}">
                <a16:creationId xmlns:a16="http://schemas.microsoft.com/office/drawing/2014/main" id="{38F806D3-0CC2-457C-B9BD-AEB745968D1C}"/>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And when he had taken the book, the four beasts and four and twenty elders fell down before the Lamb, having every one of them harps, and golden vials full of odours, which are the prayers of saints.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8242"/>
                                        </p:tgtEl>
                                        <p:attrNameLst>
                                          <p:attrName>style.visibility</p:attrName>
                                        </p:attrNameLst>
                                      </p:cBhvr>
                                      <p:to>
                                        <p:strVal val="visible"/>
                                      </p:to>
                                    </p:set>
                                    <p:anim calcmode="lin" valueType="num">
                                      <p:cBhvr>
                                        <p:cTn id="7" dur="500" fill="hold"/>
                                        <p:tgtEl>
                                          <p:spTgt spid="1382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8242"/>
                                        </p:tgtEl>
                                        <p:attrNameLst>
                                          <p:attrName>ppt_y</p:attrName>
                                        </p:attrNameLst>
                                      </p:cBhvr>
                                      <p:tavLst>
                                        <p:tav tm="0">
                                          <p:val>
                                            <p:strVal val="#ppt_y"/>
                                          </p:val>
                                        </p:tav>
                                        <p:tav tm="100000">
                                          <p:val>
                                            <p:strVal val="#ppt_y"/>
                                          </p:val>
                                        </p:tav>
                                      </p:tavLst>
                                    </p:anim>
                                    <p:anim calcmode="lin" valueType="num">
                                      <p:cBhvr>
                                        <p:cTn id="9" dur="500" fill="hold"/>
                                        <p:tgtEl>
                                          <p:spTgt spid="1382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82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8242"/>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138243"/>
                                        </p:tgtEl>
                                        <p:attrNameLst>
                                          <p:attrName>style.visibility</p:attrName>
                                        </p:attrNameLst>
                                      </p:cBhvr>
                                      <p:to>
                                        <p:strVal val="visible"/>
                                      </p:to>
                                    </p:set>
                                    <p:animScale>
                                      <p:cBhvr>
                                        <p:cTn id="15" dur="1000" decel="50000" fill="hold">
                                          <p:stCondLst>
                                            <p:cond delay="0"/>
                                          </p:stCondLst>
                                        </p:cTn>
                                        <p:tgtEl>
                                          <p:spTgt spid="1382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38243"/>
                                        </p:tgtEl>
                                        <p:attrNameLst>
                                          <p:attrName>ppt_x</p:attrName>
                                          <p:attrName>ppt_y</p:attrName>
                                        </p:attrNameLst>
                                      </p:cBhvr>
                                    </p:animMotion>
                                    <p:animEffect transition="in" filter="fade">
                                      <p:cBhvr>
                                        <p:cTn id="17" dur="1000"/>
                                        <p:tgtEl>
                                          <p:spTgt spid="13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autoUpdateAnimBg="0"/>
      <p:bldP spid="1382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2C4ABBC6-AA89-4BA7-AD66-78AE89D5BBA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Acts 10:4</a:t>
            </a:r>
          </a:p>
        </p:txBody>
      </p:sp>
      <p:sp>
        <p:nvSpPr>
          <p:cNvPr id="56323" name="Text Box 3">
            <a:extLst>
              <a:ext uri="{FF2B5EF4-FFF2-40B4-BE49-F238E27FC236}">
                <a16:creationId xmlns:a16="http://schemas.microsoft.com/office/drawing/2014/main" id="{0FC5F9AF-9417-41CB-A598-D589767D64FF}"/>
              </a:ext>
            </a:extLst>
          </p:cNvPr>
          <p:cNvSpPr txBox="1">
            <a:spLocks noChangeArrowheads="1"/>
          </p:cNvSpPr>
          <p:nvPr/>
        </p:nvSpPr>
        <p:spPr bwMode="auto">
          <a:xfrm>
            <a:off x="328613" y="1387475"/>
            <a:ext cx="8501062" cy="44831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And when he looked on him, he was afraid, and said, What is it, Lord? And he said unto him, Thy prayers and thine alms are come up for a memorial before God.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6322"/>
                                        </p:tgtEl>
                                        <p:attrNameLst>
                                          <p:attrName>style.visibility</p:attrName>
                                        </p:attrNameLst>
                                      </p:cBhvr>
                                      <p:to>
                                        <p:strVal val="visible"/>
                                      </p:to>
                                    </p:set>
                                    <p:anim calcmode="lin" valueType="num">
                                      <p:cBhvr>
                                        <p:cTn id="7" dur="500" fill="hold"/>
                                        <p:tgtEl>
                                          <p:spTgt spid="563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6322"/>
                                        </p:tgtEl>
                                        <p:attrNameLst>
                                          <p:attrName>ppt_y</p:attrName>
                                        </p:attrNameLst>
                                      </p:cBhvr>
                                      <p:tavLst>
                                        <p:tav tm="0">
                                          <p:val>
                                            <p:strVal val="#ppt_y"/>
                                          </p:val>
                                        </p:tav>
                                        <p:tav tm="100000">
                                          <p:val>
                                            <p:strVal val="#ppt_y"/>
                                          </p:val>
                                        </p:tav>
                                      </p:tavLst>
                                    </p:anim>
                                    <p:anim calcmode="lin" valueType="num">
                                      <p:cBhvr>
                                        <p:cTn id="9" dur="500" fill="hold"/>
                                        <p:tgtEl>
                                          <p:spTgt spid="563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63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6322"/>
                                        </p:tgtEl>
                                      </p:cBhvr>
                                    </p:animEffect>
                                  </p:childTnLst>
                                </p:cTn>
                              </p:par>
                            </p:childTnLst>
                          </p:cTn>
                        </p:par>
                        <p:par>
                          <p:cTn id="12" fill="hold" nodeType="afterGroup">
                            <p:stCondLst>
                              <p:cond delay="850"/>
                            </p:stCondLst>
                            <p:childTnLst>
                              <p:par>
                                <p:cTn id="13" presetID="52" presetClass="entr" presetSubtype="0" fill="hold" grpId="0" nodeType="afterEffect">
                                  <p:stCondLst>
                                    <p:cond delay="0"/>
                                  </p:stCondLst>
                                  <p:childTnLst>
                                    <p:set>
                                      <p:cBhvr>
                                        <p:cTn id="14" dur="1" fill="hold">
                                          <p:stCondLst>
                                            <p:cond delay="0"/>
                                          </p:stCondLst>
                                        </p:cTn>
                                        <p:tgtEl>
                                          <p:spTgt spid="56323"/>
                                        </p:tgtEl>
                                        <p:attrNameLst>
                                          <p:attrName>style.visibility</p:attrName>
                                        </p:attrNameLst>
                                      </p:cBhvr>
                                      <p:to>
                                        <p:strVal val="visible"/>
                                      </p:to>
                                    </p:set>
                                    <p:animScale>
                                      <p:cBhvr>
                                        <p:cTn id="15" dur="1000" decel="50000" fill="hold">
                                          <p:stCondLst>
                                            <p:cond delay="0"/>
                                          </p:stCondLst>
                                        </p:cTn>
                                        <p:tgtEl>
                                          <p:spTgt spid="563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6323"/>
                                        </p:tgtEl>
                                        <p:attrNameLst>
                                          <p:attrName>ppt_x</p:attrName>
                                          <p:attrName>ppt_y</p:attrName>
                                        </p:attrNameLst>
                                      </p:cBhvr>
                                    </p:animMotion>
                                    <p:animEffect transition="in" filter="fade">
                                      <p:cBhvr>
                                        <p:cTn id="17" dur="1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j0227568">
            <a:extLst>
              <a:ext uri="{FF2B5EF4-FFF2-40B4-BE49-F238E27FC236}">
                <a16:creationId xmlns:a16="http://schemas.microsoft.com/office/drawing/2014/main" id="{EB529C55-AEFB-4EE2-B177-A9044FACB0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7" name="Text Box 3">
            <a:extLst>
              <a:ext uri="{FF2B5EF4-FFF2-40B4-BE49-F238E27FC236}">
                <a16:creationId xmlns:a16="http://schemas.microsoft.com/office/drawing/2014/main" id="{01F94E17-71F6-4959-8815-336F732BFC57}"/>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Psalms</a:t>
            </a:r>
            <a:endParaRPr lang="en-US" altLang="en-US" sz="3600"/>
          </a:p>
        </p:txBody>
      </p:sp>
      <p:sp>
        <p:nvSpPr>
          <p:cNvPr id="93188" name="Text Box 4">
            <a:extLst>
              <a:ext uri="{FF2B5EF4-FFF2-40B4-BE49-F238E27FC236}">
                <a16:creationId xmlns:a16="http://schemas.microsoft.com/office/drawing/2014/main" id="{FDED3366-7A53-4D29-8CCD-7D50266573F2}"/>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Wholly Human</a:t>
            </a:r>
          </a:p>
          <a:p>
            <a:pPr>
              <a:lnSpc>
                <a:spcPct val="70000"/>
              </a:lnSpc>
            </a:pPr>
            <a:endParaRPr lang="en-US" altLang="en-US" sz="15200"/>
          </a:p>
        </p:txBody>
      </p:sp>
    </p:spTree>
  </p:cSld>
  <p:clrMapOvr>
    <a:masterClrMapping/>
  </p:clrMapOvr>
  <p:transition spd="slow">
    <p:wipe dir="d"/>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2" name="AutoShape 2">
            <a:extLst>
              <a:ext uri="{FF2B5EF4-FFF2-40B4-BE49-F238E27FC236}">
                <a16:creationId xmlns:a16="http://schemas.microsoft.com/office/drawing/2014/main" id="{77BA4E60-A4FB-40DF-9A6B-52B4228DBC11}"/>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3" name="AutoShape 3">
            <a:extLst>
              <a:ext uri="{FF2B5EF4-FFF2-40B4-BE49-F238E27FC236}">
                <a16:creationId xmlns:a16="http://schemas.microsoft.com/office/drawing/2014/main" id="{B2984433-C9D0-44BD-9241-C281BD90D451}"/>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4" name="Oval 4">
            <a:extLst>
              <a:ext uri="{FF2B5EF4-FFF2-40B4-BE49-F238E27FC236}">
                <a16:creationId xmlns:a16="http://schemas.microsoft.com/office/drawing/2014/main" id="{9D5E321E-2747-454A-B328-56C913370314}"/>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5" name="Text Box 5">
            <a:extLst>
              <a:ext uri="{FF2B5EF4-FFF2-40B4-BE49-F238E27FC236}">
                <a16:creationId xmlns:a16="http://schemas.microsoft.com/office/drawing/2014/main" id="{377D7A08-1642-4ECF-A68A-155E7D1C008C}"/>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87046" name="Text Box 6">
            <a:extLst>
              <a:ext uri="{FF2B5EF4-FFF2-40B4-BE49-F238E27FC236}">
                <a16:creationId xmlns:a16="http://schemas.microsoft.com/office/drawing/2014/main" id="{43D2DBF7-77E1-4B03-BB0D-DFD2AE033423}"/>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87047" name="Text Box 7">
            <a:extLst>
              <a:ext uri="{FF2B5EF4-FFF2-40B4-BE49-F238E27FC236}">
                <a16:creationId xmlns:a16="http://schemas.microsoft.com/office/drawing/2014/main" id="{07E88190-EA08-4F81-985A-4DE3C40DC483}"/>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87048" name="Text Box 8">
            <a:extLst>
              <a:ext uri="{FF2B5EF4-FFF2-40B4-BE49-F238E27FC236}">
                <a16:creationId xmlns:a16="http://schemas.microsoft.com/office/drawing/2014/main" id="{6A71F581-AFCB-4619-8A6E-CB01C6DDD699}"/>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87049" name="Text Box 9">
            <a:extLst>
              <a:ext uri="{FF2B5EF4-FFF2-40B4-BE49-F238E27FC236}">
                <a16:creationId xmlns:a16="http://schemas.microsoft.com/office/drawing/2014/main" id="{C981DD09-7FBC-4FB2-88AF-947582CAD14F}"/>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j0227568">
            <a:extLst>
              <a:ext uri="{FF2B5EF4-FFF2-40B4-BE49-F238E27FC236}">
                <a16:creationId xmlns:a16="http://schemas.microsoft.com/office/drawing/2014/main" id="{76A89C38-13B4-4AAB-BF7C-65678072FB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1" name="Text Box 3">
            <a:extLst>
              <a:ext uri="{FF2B5EF4-FFF2-40B4-BE49-F238E27FC236}">
                <a16:creationId xmlns:a16="http://schemas.microsoft.com/office/drawing/2014/main" id="{213C7E18-1D10-4352-AF47-1D1FCF694850}"/>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89092" name="Text Box 4">
            <a:extLst>
              <a:ext uri="{FF2B5EF4-FFF2-40B4-BE49-F238E27FC236}">
                <a16:creationId xmlns:a16="http://schemas.microsoft.com/office/drawing/2014/main" id="{B7B350CB-AF77-4798-9DAF-7D6BC02D1239}"/>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MPj04001440000[1]">
            <a:extLst>
              <a:ext uri="{FF2B5EF4-FFF2-40B4-BE49-F238E27FC236}">
                <a16:creationId xmlns:a16="http://schemas.microsoft.com/office/drawing/2014/main" id="{4ED41FEB-8549-48CC-894D-B9A526E9BB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2563813"/>
            <a:ext cx="9145588" cy="13714413"/>
          </a:xfrm>
          <a:prstGeom prst="rect">
            <a:avLst/>
          </a:prstGeom>
          <a:noFill/>
          <a:extLst>
            <a:ext uri="{909E8E84-426E-40DD-AFC4-6F175D3DCCD1}">
              <a14:hiddenFill xmlns:a14="http://schemas.microsoft.com/office/drawing/2010/main">
                <a:solidFill>
                  <a:srgbClr val="FFFFFF"/>
                </a:solidFill>
              </a14:hiddenFill>
            </a:ext>
          </a:extLst>
        </p:spPr>
      </p:pic>
      <p:sp>
        <p:nvSpPr>
          <p:cNvPr id="10245" name="Text Box 5">
            <a:extLst>
              <a:ext uri="{FF2B5EF4-FFF2-40B4-BE49-F238E27FC236}">
                <a16:creationId xmlns:a16="http://schemas.microsoft.com/office/drawing/2014/main" id="{A495E1C3-1086-4579-9D1A-E33C6F751BF8}"/>
              </a:ext>
            </a:extLst>
          </p:cNvPr>
          <p:cNvSpPr txBox="1">
            <a:spLocks noChangeArrowheads="1"/>
          </p:cNvSpPr>
          <p:nvPr/>
        </p:nvSpPr>
        <p:spPr bwMode="auto">
          <a:xfrm>
            <a:off x="636588" y="1430338"/>
            <a:ext cx="7754937" cy="504507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6500">
                <a:solidFill>
                  <a:srgbClr val="3333FF"/>
                </a:solidFill>
                <a:latin typeface="Arial Black" panose="020B0A04020102020204" pitchFamily="34" charset="0"/>
              </a:rPr>
              <a:t>Job</a:t>
            </a:r>
          </a:p>
          <a:p>
            <a:r>
              <a:rPr lang="en-US" altLang="en-US" sz="6500">
                <a:solidFill>
                  <a:srgbClr val="3333FF"/>
                </a:solidFill>
                <a:latin typeface="Arial Black" panose="020B0A04020102020204" pitchFamily="34" charset="0"/>
              </a:rPr>
              <a:t>Psalms</a:t>
            </a:r>
          </a:p>
          <a:p>
            <a:r>
              <a:rPr lang="en-US" altLang="en-US" sz="6500">
                <a:solidFill>
                  <a:srgbClr val="3333FF"/>
                </a:solidFill>
                <a:latin typeface="Arial Black" panose="020B0A04020102020204" pitchFamily="34" charset="0"/>
              </a:rPr>
              <a:t>Proverbs</a:t>
            </a:r>
          </a:p>
          <a:p>
            <a:r>
              <a:rPr lang="en-US" altLang="en-US" sz="6500">
                <a:solidFill>
                  <a:srgbClr val="3333FF"/>
                </a:solidFill>
                <a:latin typeface="Arial Black" panose="020B0A04020102020204" pitchFamily="34" charset="0"/>
              </a:rPr>
              <a:t>Ecclesiastes</a:t>
            </a:r>
          </a:p>
          <a:p>
            <a:r>
              <a:rPr lang="en-US" altLang="en-US" sz="6500">
                <a:solidFill>
                  <a:srgbClr val="3333FF"/>
                </a:solidFill>
                <a:latin typeface="Arial Black" panose="020B0A04020102020204" pitchFamily="34" charset="0"/>
              </a:rPr>
              <a:t>Song of Solomon</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anim calcmode="lin" valueType="num">
                                      <p:cBhvr>
                                        <p:cTn id="7" dur="2000" fill="hold"/>
                                        <p:tgtEl>
                                          <p:spTgt spid="10245">
                                            <p:txEl>
                                              <p:pRg st="0" end="0"/>
                                            </p:txEl>
                                          </p:spTgt>
                                        </p:tgtEl>
                                        <p:attrNameLst>
                                          <p:attrName>ppt_x</p:attrName>
                                        </p:attrNameLst>
                                      </p:cBhvr>
                                      <p:tavLst>
                                        <p:tav tm="0">
                                          <p:val>
                                            <p:strVal val="#ppt_x-#ppt_w/2"/>
                                          </p:val>
                                        </p:tav>
                                        <p:tav tm="100000">
                                          <p:val>
                                            <p:strVal val="#ppt_x"/>
                                          </p:val>
                                        </p:tav>
                                      </p:tavLst>
                                    </p:anim>
                                    <p:anim calcmode="lin" valueType="num">
                                      <p:cBhvr>
                                        <p:cTn id="8" dur="2000" fill="hold"/>
                                        <p:tgtEl>
                                          <p:spTgt spid="10245">
                                            <p:txEl>
                                              <p:pRg st="0" end="0"/>
                                            </p:txEl>
                                          </p:spTgt>
                                        </p:tgtEl>
                                        <p:attrNameLst>
                                          <p:attrName>ppt_y</p:attrName>
                                        </p:attrNameLst>
                                      </p:cBhvr>
                                      <p:tavLst>
                                        <p:tav tm="0">
                                          <p:val>
                                            <p:strVal val="#ppt_y"/>
                                          </p:val>
                                        </p:tav>
                                        <p:tav tm="100000">
                                          <p:val>
                                            <p:strVal val="#ppt_y"/>
                                          </p:val>
                                        </p:tav>
                                      </p:tavLst>
                                    </p:anim>
                                    <p:anim calcmode="lin" valueType="num">
                                      <p:cBhvr>
                                        <p:cTn id="9" dur="2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10" dur="2000" fill="hold"/>
                                        <p:tgtEl>
                                          <p:spTgt spid="10245">
                                            <p:txEl>
                                              <p:pRg st="0" end="0"/>
                                            </p:txEl>
                                          </p:spTgt>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8" fill="hold" grpId="0" nodeType="afterEffect">
                                  <p:stCondLst>
                                    <p:cond delay="0"/>
                                  </p:stCondLst>
                                  <p:childTnLst>
                                    <p:set>
                                      <p:cBhvr>
                                        <p:cTn id="13" dur="1" fill="hold">
                                          <p:stCondLst>
                                            <p:cond delay="0"/>
                                          </p:stCondLst>
                                        </p:cTn>
                                        <p:tgtEl>
                                          <p:spTgt spid="10245">
                                            <p:txEl>
                                              <p:pRg st="1" end="1"/>
                                            </p:txEl>
                                          </p:spTgt>
                                        </p:tgtEl>
                                        <p:attrNameLst>
                                          <p:attrName>style.visibility</p:attrName>
                                        </p:attrNameLst>
                                      </p:cBhvr>
                                      <p:to>
                                        <p:strVal val="visible"/>
                                      </p:to>
                                    </p:set>
                                    <p:anim calcmode="lin" valueType="num">
                                      <p:cBhvr>
                                        <p:cTn id="14" dur="2000" fill="hold"/>
                                        <p:tgtEl>
                                          <p:spTgt spid="10245">
                                            <p:txEl>
                                              <p:pRg st="1" end="1"/>
                                            </p:txEl>
                                          </p:spTgt>
                                        </p:tgtEl>
                                        <p:attrNameLst>
                                          <p:attrName>ppt_x</p:attrName>
                                        </p:attrNameLst>
                                      </p:cBhvr>
                                      <p:tavLst>
                                        <p:tav tm="0">
                                          <p:val>
                                            <p:strVal val="#ppt_x-#ppt_w/2"/>
                                          </p:val>
                                        </p:tav>
                                        <p:tav tm="100000">
                                          <p:val>
                                            <p:strVal val="#ppt_x"/>
                                          </p:val>
                                        </p:tav>
                                      </p:tavLst>
                                    </p:anim>
                                    <p:anim calcmode="lin" valueType="num">
                                      <p:cBhvr>
                                        <p:cTn id="15" dur="2000" fill="hold"/>
                                        <p:tgtEl>
                                          <p:spTgt spid="10245">
                                            <p:txEl>
                                              <p:pRg st="1" end="1"/>
                                            </p:txEl>
                                          </p:spTgt>
                                        </p:tgtEl>
                                        <p:attrNameLst>
                                          <p:attrName>ppt_y</p:attrName>
                                        </p:attrNameLst>
                                      </p:cBhvr>
                                      <p:tavLst>
                                        <p:tav tm="0">
                                          <p:val>
                                            <p:strVal val="#ppt_y"/>
                                          </p:val>
                                        </p:tav>
                                        <p:tav tm="100000">
                                          <p:val>
                                            <p:strVal val="#ppt_y"/>
                                          </p:val>
                                        </p:tav>
                                      </p:tavLst>
                                    </p:anim>
                                    <p:anim calcmode="lin" valueType="num">
                                      <p:cBhvr>
                                        <p:cTn id="16" dur="2000" fill="hold"/>
                                        <p:tgtEl>
                                          <p:spTgt spid="10245">
                                            <p:txEl>
                                              <p:pRg st="1" end="1"/>
                                            </p:txEl>
                                          </p:spTgt>
                                        </p:tgtEl>
                                        <p:attrNameLst>
                                          <p:attrName>ppt_w</p:attrName>
                                        </p:attrNameLst>
                                      </p:cBhvr>
                                      <p:tavLst>
                                        <p:tav tm="0">
                                          <p:val>
                                            <p:fltVal val="0"/>
                                          </p:val>
                                        </p:tav>
                                        <p:tav tm="100000">
                                          <p:val>
                                            <p:strVal val="#ppt_w"/>
                                          </p:val>
                                        </p:tav>
                                      </p:tavLst>
                                    </p:anim>
                                    <p:anim calcmode="lin" valueType="num">
                                      <p:cBhvr>
                                        <p:cTn id="17" dur="2000" fill="hold"/>
                                        <p:tgtEl>
                                          <p:spTgt spid="10245">
                                            <p:txEl>
                                              <p:pRg st="1" end="1"/>
                                            </p:txEl>
                                          </p:spTgt>
                                        </p:tgtEl>
                                        <p:attrNameLst>
                                          <p:attrName>ppt_h</p:attrName>
                                        </p:attrNameLst>
                                      </p:cBhvr>
                                      <p:tavLst>
                                        <p:tav tm="0">
                                          <p:val>
                                            <p:strVal val="#ppt_h"/>
                                          </p:val>
                                        </p:tav>
                                        <p:tav tm="100000">
                                          <p:val>
                                            <p:strVal val="#ppt_h"/>
                                          </p:val>
                                        </p:tav>
                                      </p:tavLst>
                                    </p:anim>
                                  </p:childTnLst>
                                </p:cTn>
                              </p:par>
                            </p:childTnLst>
                          </p:cTn>
                        </p:par>
                        <p:par>
                          <p:cTn id="18" fill="hold" nodeType="afterGroup">
                            <p:stCondLst>
                              <p:cond delay="4000"/>
                            </p:stCondLst>
                            <p:childTnLst>
                              <p:par>
                                <p:cTn id="19" presetID="17" presetClass="entr" presetSubtype="8" fill="hold" grpId="0" nodeType="after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2000" fill="hold"/>
                                        <p:tgtEl>
                                          <p:spTgt spid="10245">
                                            <p:txEl>
                                              <p:pRg st="2" end="2"/>
                                            </p:txEl>
                                          </p:spTgt>
                                        </p:tgtEl>
                                        <p:attrNameLst>
                                          <p:attrName>ppt_x</p:attrName>
                                        </p:attrNameLst>
                                      </p:cBhvr>
                                      <p:tavLst>
                                        <p:tav tm="0">
                                          <p:val>
                                            <p:strVal val="#ppt_x-#ppt_w/2"/>
                                          </p:val>
                                        </p:tav>
                                        <p:tav tm="100000">
                                          <p:val>
                                            <p:strVal val="#ppt_x"/>
                                          </p:val>
                                        </p:tav>
                                      </p:tavLst>
                                    </p:anim>
                                    <p:anim calcmode="lin" valueType="num">
                                      <p:cBhvr>
                                        <p:cTn id="22" dur="2000" fill="hold"/>
                                        <p:tgtEl>
                                          <p:spTgt spid="10245">
                                            <p:txEl>
                                              <p:pRg st="2" end="2"/>
                                            </p:txEl>
                                          </p:spTgt>
                                        </p:tgtEl>
                                        <p:attrNameLst>
                                          <p:attrName>ppt_y</p:attrName>
                                        </p:attrNameLst>
                                      </p:cBhvr>
                                      <p:tavLst>
                                        <p:tav tm="0">
                                          <p:val>
                                            <p:strVal val="#ppt_y"/>
                                          </p:val>
                                        </p:tav>
                                        <p:tav tm="100000">
                                          <p:val>
                                            <p:strVal val="#ppt_y"/>
                                          </p:val>
                                        </p:tav>
                                      </p:tavLst>
                                    </p:anim>
                                    <p:anim calcmode="lin" valueType="num">
                                      <p:cBhvr>
                                        <p:cTn id="23" dur="2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4" dur="2000" fill="hold"/>
                                        <p:tgtEl>
                                          <p:spTgt spid="10245">
                                            <p:txEl>
                                              <p:pRg st="2" end="2"/>
                                            </p:txEl>
                                          </p:spTgt>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6000"/>
                            </p:stCondLst>
                            <p:childTnLst>
                              <p:par>
                                <p:cTn id="26" presetID="17" presetClass="entr" presetSubtype="8" fill="hold" grpId="0" nodeType="afterEffect">
                                  <p:stCondLst>
                                    <p:cond delay="0"/>
                                  </p:stCondLst>
                                  <p:childTnLst>
                                    <p:set>
                                      <p:cBhvr>
                                        <p:cTn id="27" dur="1" fill="hold">
                                          <p:stCondLst>
                                            <p:cond delay="0"/>
                                          </p:stCondLst>
                                        </p:cTn>
                                        <p:tgtEl>
                                          <p:spTgt spid="10245">
                                            <p:txEl>
                                              <p:pRg st="3" end="3"/>
                                            </p:txEl>
                                          </p:spTgt>
                                        </p:tgtEl>
                                        <p:attrNameLst>
                                          <p:attrName>style.visibility</p:attrName>
                                        </p:attrNameLst>
                                      </p:cBhvr>
                                      <p:to>
                                        <p:strVal val="visible"/>
                                      </p:to>
                                    </p:set>
                                    <p:anim calcmode="lin" valueType="num">
                                      <p:cBhvr>
                                        <p:cTn id="28" dur="2000" fill="hold"/>
                                        <p:tgtEl>
                                          <p:spTgt spid="10245">
                                            <p:txEl>
                                              <p:pRg st="3" end="3"/>
                                            </p:txEl>
                                          </p:spTgt>
                                        </p:tgtEl>
                                        <p:attrNameLst>
                                          <p:attrName>ppt_x</p:attrName>
                                        </p:attrNameLst>
                                      </p:cBhvr>
                                      <p:tavLst>
                                        <p:tav tm="0">
                                          <p:val>
                                            <p:strVal val="#ppt_x-#ppt_w/2"/>
                                          </p:val>
                                        </p:tav>
                                        <p:tav tm="100000">
                                          <p:val>
                                            <p:strVal val="#ppt_x"/>
                                          </p:val>
                                        </p:tav>
                                      </p:tavLst>
                                    </p:anim>
                                    <p:anim calcmode="lin" valueType="num">
                                      <p:cBhvr>
                                        <p:cTn id="29" dur="2000" fill="hold"/>
                                        <p:tgtEl>
                                          <p:spTgt spid="10245">
                                            <p:txEl>
                                              <p:pRg st="3" end="3"/>
                                            </p:txEl>
                                          </p:spTgt>
                                        </p:tgtEl>
                                        <p:attrNameLst>
                                          <p:attrName>ppt_y</p:attrName>
                                        </p:attrNameLst>
                                      </p:cBhvr>
                                      <p:tavLst>
                                        <p:tav tm="0">
                                          <p:val>
                                            <p:strVal val="#ppt_y"/>
                                          </p:val>
                                        </p:tav>
                                        <p:tav tm="100000">
                                          <p:val>
                                            <p:strVal val="#ppt_y"/>
                                          </p:val>
                                        </p:tav>
                                      </p:tavLst>
                                    </p:anim>
                                    <p:anim calcmode="lin" valueType="num">
                                      <p:cBhvr>
                                        <p:cTn id="30" dur="2000" fill="hold"/>
                                        <p:tgtEl>
                                          <p:spTgt spid="10245">
                                            <p:txEl>
                                              <p:pRg st="3" end="3"/>
                                            </p:txEl>
                                          </p:spTgt>
                                        </p:tgtEl>
                                        <p:attrNameLst>
                                          <p:attrName>ppt_w</p:attrName>
                                        </p:attrNameLst>
                                      </p:cBhvr>
                                      <p:tavLst>
                                        <p:tav tm="0">
                                          <p:val>
                                            <p:fltVal val="0"/>
                                          </p:val>
                                        </p:tav>
                                        <p:tav tm="100000">
                                          <p:val>
                                            <p:strVal val="#ppt_w"/>
                                          </p:val>
                                        </p:tav>
                                      </p:tavLst>
                                    </p:anim>
                                    <p:anim calcmode="lin" valueType="num">
                                      <p:cBhvr>
                                        <p:cTn id="31" dur="2000" fill="hold"/>
                                        <p:tgtEl>
                                          <p:spTgt spid="10245">
                                            <p:txEl>
                                              <p:pRg st="3" end="3"/>
                                            </p:txEl>
                                          </p:spTgt>
                                        </p:tgtEl>
                                        <p:attrNameLst>
                                          <p:attrName>ppt_h</p:attrName>
                                        </p:attrNameLst>
                                      </p:cBhvr>
                                      <p:tavLst>
                                        <p:tav tm="0">
                                          <p:val>
                                            <p:strVal val="#ppt_h"/>
                                          </p:val>
                                        </p:tav>
                                        <p:tav tm="100000">
                                          <p:val>
                                            <p:strVal val="#ppt_h"/>
                                          </p:val>
                                        </p:tav>
                                      </p:tavLst>
                                    </p:anim>
                                  </p:childTnLst>
                                </p:cTn>
                              </p:par>
                            </p:childTnLst>
                          </p:cTn>
                        </p:par>
                        <p:par>
                          <p:cTn id="32" fill="hold" nodeType="afterGroup">
                            <p:stCondLst>
                              <p:cond delay="8000"/>
                            </p:stCondLst>
                            <p:childTnLst>
                              <p:par>
                                <p:cTn id="33" presetID="17" presetClass="entr" presetSubtype="8" fill="hold" grpId="0" nodeType="afterEffect">
                                  <p:stCondLst>
                                    <p:cond delay="0"/>
                                  </p:stCondLst>
                                  <p:childTnLst>
                                    <p:set>
                                      <p:cBhvr>
                                        <p:cTn id="34" dur="1" fill="hold">
                                          <p:stCondLst>
                                            <p:cond delay="0"/>
                                          </p:stCondLst>
                                        </p:cTn>
                                        <p:tgtEl>
                                          <p:spTgt spid="10245">
                                            <p:txEl>
                                              <p:pRg st="4" end="4"/>
                                            </p:txEl>
                                          </p:spTgt>
                                        </p:tgtEl>
                                        <p:attrNameLst>
                                          <p:attrName>style.visibility</p:attrName>
                                        </p:attrNameLst>
                                      </p:cBhvr>
                                      <p:to>
                                        <p:strVal val="visible"/>
                                      </p:to>
                                    </p:set>
                                    <p:anim calcmode="lin" valueType="num">
                                      <p:cBhvr>
                                        <p:cTn id="35" dur="2000" fill="hold"/>
                                        <p:tgtEl>
                                          <p:spTgt spid="10245">
                                            <p:txEl>
                                              <p:pRg st="4" end="4"/>
                                            </p:txEl>
                                          </p:spTgt>
                                        </p:tgtEl>
                                        <p:attrNameLst>
                                          <p:attrName>ppt_x</p:attrName>
                                        </p:attrNameLst>
                                      </p:cBhvr>
                                      <p:tavLst>
                                        <p:tav tm="0">
                                          <p:val>
                                            <p:strVal val="#ppt_x-#ppt_w/2"/>
                                          </p:val>
                                        </p:tav>
                                        <p:tav tm="100000">
                                          <p:val>
                                            <p:strVal val="#ppt_x"/>
                                          </p:val>
                                        </p:tav>
                                      </p:tavLst>
                                    </p:anim>
                                    <p:anim calcmode="lin" valueType="num">
                                      <p:cBhvr>
                                        <p:cTn id="36" dur="2000" fill="hold"/>
                                        <p:tgtEl>
                                          <p:spTgt spid="10245">
                                            <p:txEl>
                                              <p:pRg st="4" end="4"/>
                                            </p:txEl>
                                          </p:spTgt>
                                        </p:tgtEl>
                                        <p:attrNameLst>
                                          <p:attrName>ppt_y</p:attrName>
                                        </p:attrNameLst>
                                      </p:cBhvr>
                                      <p:tavLst>
                                        <p:tav tm="0">
                                          <p:val>
                                            <p:strVal val="#ppt_y"/>
                                          </p:val>
                                        </p:tav>
                                        <p:tav tm="100000">
                                          <p:val>
                                            <p:strVal val="#ppt_y"/>
                                          </p:val>
                                        </p:tav>
                                      </p:tavLst>
                                    </p:anim>
                                    <p:anim calcmode="lin" valueType="num">
                                      <p:cBhvr>
                                        <p:cTn id="37" dur="2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1024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uild="p" advAuto="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11268" name="AutoShape 4">
            <a:extLst>
              <a:ext uri="{FF2B5EF4-FFF2-40B4-BE49-F238E27FC236}">
                <a16:creationId xmlns:a16="http://schemas.microsoft.com/office/drawing/2014/main" id="{C169D7CC-4551-49E2-A0AE-6A408D936D17}"/>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1271" name="Text Box 7">
            <a:extLst>
              <a:ext uri="{FF2B5EF4-FFF2-40B4-BE49-F238E27FC236}">
                <a16:creationId xmlns:a16="http://schemas.microsoft.com/office/drawing/2014/main" id="{9DA274C3-C6FC-4F09-85F2-0350490A68C7}"/>
              </a:ext>
            </a:extLst>
          </p:cNvPr>
          <p:cNvSpPr txBox="1">
            <a:spLocks noChangeArrowheads="1"/>
          </p:cNvSpPr>
          <p:nvPr/>
        </p:nvSpPr>
        <p:spPr bwMode="auto">
          <a:xfrm>
            <a:off x="2952750" y="3022600"/>
            <a:ext cx="3233738"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800" b="1">
                <a:latin typeface="Arial Black" panose="020B0A04020102020204" pitchFamily="34" charset="0"/>
              </a:rPr>
              <a:t>D O I N G</a:t>
            </a:r>
          </a:p>
        </p:txBody>
      </p:sp>
      <p:sp>
        <p:nvSpPr>
          <p:cNvPr id="11273" name="Text Box 9">
            <a:extLst>
              <a:ext uri="{FF2B5EF4-FFF2-40B4-BE49-F238E27FC236}">
                <a16:creationId xmlns:a16="http://schemas.microsoft.com/office/drawing/2014/main" id="{50EA0A2D-F31F-4E06-9173-85FC3AA5EB2C}"/>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11274" name="Text Box 10">
            <a:extLst>
              <a:ext uri="{FF2B5EF4-FFF2-40B4-BE49-F238E27FC236}">
                <a16:creationId xmlns:a16="http://schemas.microsoft.com/office/drawing/2014/main" id="{B4D20092-31CB-4421-A276-7E8CBE032AF6}"/>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3000" fill="hold"/>
                                        <p:tgtEl>
                                          <p:spTgt spid="11268"/>
                                        </p:tgtEl>
                                        <p:attrNameLst>
                                          <p:attrName>ppt_w</p:attrName>
                                        </p:attrNameLst>
                                      </p:cBhvr>
                                      <p:tavLst>
                                        <p:tav tm="0">
                                          <p:val>
                                            <p:fltVal val="0"/>
                                          </p:val>
                                        </p:tav>
                                        <p:tav tm="100000">
                                          <p:val>
                                            <p:strVal val="#ppt_w"/>
                                          </p:val>
                                        </p:tav>
                                      </p:tavLst>
                                    </p:anim>
                                    <p:anim calcmode="lin" valueType="num">
                                      <p:cBhvr>
                                        <p:cTn id="8" dur="3000" fill="hold"/>
                                        <p:tgtEl>
                                          <p:spTgt spid="11268"/>
                                        </p:tgtEl>
                                        <p:attrNameLst>
                                          <p:attrName>ppt_h</p:attrName>
                                        </p:attrNameLst>
                                      </p:cBhvr>
                                      <p:tavLst>
                                        <p:tav tm="0">
                                          <p:val>
                                            <p:fltVal val="0"/>
                                          </p:val>
                                        </p:tav>
                                        <p:tav tm="100000">
                                          <p:val>
                                            <p:strVal val="#ppt_h"/>
                                          </p:val>
                                        </p:tav>
                                      </p:tavLst>
                                    </p:anim>
                                    <p:anim calcmode="lin" valueType="num">
                                      <p:cBhvr>
                                        <p:cTn id="9" dur="3000" fill="hold"/>
                                        <p:tgtEl>
                                          <p:spTgt spid="11268"/>
                                        </p:tgtEl>
                                        <p:attrNameLst>
                                          <p:attrName>ppt_x</p:attrName>
                                        </p:attrNameLst>
                                      </p:cBhvr>
                                      <p:tavLst>
                                        <p:tav tm="0">
                                          <p:val>
                                            <p:fltVal val="0.5"/>
                                          </p:val>
                                        </p:tav>
                                        <p:tav tm="100000">
                                          <p:val>
                                            <p:strVal val="#ppt_x"/>
                                          </p:val>
                                        </p:tav>
                                      </p:tavLst>
                                    </p:anim>
                                    <p:anim calcmode="lin" valueType="num">
                                      <p:cBhvr>
                                        <p:cTn id="10" dur="3000" fill="hold"/>
                                        <p:tgtEl>
                                          <p:spTgt spid="1126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11271"/>
                                        </p:tgtEl>
                                        <p:attrNameLst>
                                          <p:attrName>style.visibility</p:attrName>
                                        </p:attrNameLst>
                                      </p:cBhvr>
                                      <p:to>
                                        <p:strVal val="visible"/>
                                      </p:to>
                                    </p:set>
                                    <p:anim calcmode="lin" valueType="num">
                                      <p:cBhvr>
                                        <p:cTn id="14" dur="3000" fill="hold"/>
                                        <p:tgtEl>
                                          <p:spTgt spid="11271"/>
                                        </p:tgtEl>
                                        <p:attrNameLst>
                                          <p:attrName>ppt_w</p:attrName>
                                        </p:attrNameLst>
                                      </p:cBhvr>
                                      <p:tavLst>
                                        <p:tav tm="0">
                                          <p:val>
                                            <p:fltVal val="0"/>
                                          </p:val>
                                        </p:tav>
                                        <p:tav tm="100000">
                                          <p:val>
                                            <p:strVal val="#ppt_w"/>
                                          </p:val>
                                        </p:tav>
                                      </p:tavLst>
                                    </p:anim>
                                    <p:anim calcmode="lin" valueType="num">
                                      <p:cBhvr>
                                        <p:cTn id="15" dur="3000" fill="hold"/>
                                        <p:tgtEl>
                                          <p:spTgt spid="11271"/>
                                        </p:tgtEl>
                                        <p:attrNameLst>
                                          <p:attrName>ppt_h</p:attrName>
                                        </p:attrNameLst>
                                      </p:cBhvr>
                                      <p:tavLst>
                                        <p:tav tm="0">
                                          <p:val>
                                            <p:fltVal val="0"/>
                                          </p:val>
                                        </p:tav>
                                        <p:tav tm="100000">
                                          <p:val>
                                            <p:strVal val="#ppt_h"/>
                                          </p:val>
                                        </p:tav>
                                      </p:tavLst>
                                    </p:anim>
                                    <p:anim calcmode="lin" valueType="num">
                                      <p:cBhvr>
                                        <p:cTn id="16" dur="3000" fill="hold"/>
                                        <p:tgtEl>
                                          <p:spTgt spid="11271"/>
                                        </p:tgtEl>
                                        <p:attrNameLst>
                                          <p:attrName>ppt_x</p:attrName>
                                        </p:attrNameLst>
                                      </p:cBhvr>
                                      <p:tavLst>
                                        <p:tav tm="0">
                                          <p:val>
                                            <p:fltVal val="0.5"/>
                                          </p:val>
                                        </p:tav>
                                        <p:tav tm="100000">
                                          <p:val>
                                            <p:strVal val="#ppt_x"/>
                                          </p:val>
                                        </p:tav>
                                      </p:tavLst>
                                    </p:anim>
                                    <p:anim calcmode="lin" valueType="num">
                                      <p:cBhvr>
                                        <p:cTn id="17" dur="3000" fill="hold"/>
                                        <p:tgtEl>
                                          <p:spTgt spid="11271"/>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8" fill="hold" grpId="0" nodeType="clickEffect">
                                  <p:stCondLst>
                                    <p:cond delay="0"/>
                                  </p:stCondLst>
                                  <p:childTnLst>
                                    <p:set>
                                      <p:cBhvr>
                                        <p:cTn id="21" dur="1" fill="hold">
                                          <p:stCondLst>
                                            <p:cond delay="0"/>
                                          </p:stCondLst>
                                        </p:cTn>
                                        <p:tgtEl>
                                          <p:spTgt spid="11273"/>
                                        </p:tgtEl>
                                        <p:attrNameLst>
                                          <p:attrName>style.visibility</p:attrName>
                                        </p:attrNameLst>
                                      </p:cBhvr>
                                      <p:to>
                                        <p:strVal val="visible"/>
                                      </p:to>
                                    </p:set>
                                    <p:anim calcmode="lin" valueType="num">
                                      <p:cBhvr>
                                        <p:cTn id="22" dur="2000" fill="hold"/>
                                        <p:tgtEl>
                                          <p:spTgt spid="11273"/>
                                        </p:tgtEl>
                                        <p:attrNameLst>
                                          <p:attrName>ppt_x</p:attrName>
                                        </p:attrNameLst>
                                      </p:cBhvr>
                                      <p:tavLst>
                                        <p:tav tm="0">
                                          <p:val>
                                            <p:strVal val="#ppt_x-#ppt_w/2"/>
                                          </p:val>
                                        </p:tav>
                                        <p:tav tm="100000">
                                          <p:val>
                                            <p:strVal val="#ppt_x"/>
                                          </p:val>
                                        </p:tav>
                                      </p:tavLst>
                                    </p:anim>
                                    <p:anim calcmode="lin" valueType="num">
                                      <p:cBhvr>
                                        <p:cTn id="23" dur="2000" fill="hold"/>
                                        <p:tgtEl>
                                          <p:spTgt spid="11273"/>
                                        </p:tgtEl>
                                        <p:attrNameLst>
                                          <p:attrName>ppt_y</p:attrName>
                                        </p:attrNameLst>
                                      </p:cBhvr>
                                      <p:tavLst>
                                        <p:tav tm="0">
                                          <p:val>
                                            <p:strVal val="#ppt_y"/>
                                          </p:val>
                                        </p:tav>
                                        <p:tav tm="100000">
                                          <p:val>
                                            <p:strVal val="#ppt_y"/>
                                          </p:val>
                                        </p:tav>
                                      </p:tavLst>
                                    </p:anim>
                                    <p:anim calcmode="lin" valueType="num">
                                      <p:cBhvr>
                                        <p:cTn id="24" dur="2000" fill="hold"/>
                                        <p:tgtEl>
                                          <p:spTgt spid="11273"/>
                                        </p:tgtEl>
                                        <p:attrNameLst>
                                          <p:attrName>ppt_w</p:attrName>
                                        </p:attrNameLst>
                                      </p:cBhvr>
                                      <p:tavLst>
                                        <p:tav tm="0">
                                          <p:val>
                                            <p:fltVal val="0"/>
                                          </p:val>
                                        </p:tav>
                                        <p:tav tm="100000">
                                          <p:val>
                                            <p:strVal val="#ppt_w"/>
                                          </p:val>
                                        </p:tav>
                                      </p:tavLst>
                                    </p:anim>
                                    <p:anim calcmode="lin" valueType="num">
                                      <p:cBhvr>
                                        <p:cTn id="25" dur="2000" fill="hold"/>
                                        <p:tgtEl>
                                          <p:spTgt spid="11273"/>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2" fill="hold" grpId="0" nodeType="clickEffect">
                                  <p:stCondLst>
                                    <p:cond delay="0"/>
                                  </p:stCondLst>
                                  <p:childTnLst>
                                    <p:set>
                                      <p:cBhvr>
                                        <p:cTn id="29" dur="1" fill="hold">
                                          <p:stCondLst>
                                            <p:cond delay="0"/>
                                          </p:stCondLst>
                                        </p:cTn>
                                        <p:tgtEl>
                                          <p:spTgt spid="11274"/>
                                        </p:tgtEl>
                                        <p:attrNameLst>
                                          <p:attrName>style.visibility</p:attrName>
                                        </p:attrNameLst>
                                      </p:cBhvr>
                                      <p:to>
                                        <p:strVal val="visible"/>
                                      </p:to>
                                    </p:set>
                                    <p:anim calcmode="lin" valueType="num">
                                      <p:cBhvr>
                                        <p:cTn id="30" dur="2000" fill="hold"/>
                                        <p:tgtEl>
                                          <p:spTgt spid="11274"/>
                                        </p:tgtEl>
                                        <p:attrNameLst>
                                          <p:attrName>ppt_x</p:attrName>
                                        </p:attrNameLst>
                                      </p:cBhvr>
                                      <p:tavLst>
                                        <p:tav tm="0">
                                          <p:val>
                                            <p:strVal val="#ppt_x+#ppt_w/2"/>
                                          </p:val>
                                        </p:tav>
                                        <p:tav tm="100000">
                                          <p:val>
                                            <p:strVal val="#ppt_x"/>
                                          </p:val>
                                        </p:tav>
                                      </p:tavLst>
                                    </p:anim>
                                    <p:anim calcmode="lin" valueType="num">
                                      <p:cBhvr>
                                        <p:cTn id="31" dur="2000" fill="hold"/>
                                        <p:tgtEl>
                                          <p:spTgt spid="11274"/>
                                        </p:tgtEl>
                                        <p:attrNameLst>
                                          <p:attrName>ppt_y</p:attrName>
                                        </p:attrNameLst>
                                      </p:cBhvr>
                                      <p:tavLst>
                                        <p:tav tm="0">
                                          <p:val>
                                            <p:strVal val="#ppt_y"/>
                                          </p:val>
                                        </p:tav>
                                        <p:tav tm="100000">
                                          <p:val>
                                            <p:strVal val="#ppt_y"/>
                                          </p:val>
                                        </p:tav>
                                      </p:tavLst>
                                    </p:anim>
                                    <p:anim calcmode="lin" valueType="num">
                                      <p:cBhvr>
                                        <p:cTn id="32" dur="2000" fill="hold"/>
                                        <p:tgtEl>
                                          <p:spTgt spid="11274"/>
                                        </p:tgtEl>
                                        <p:attrNameLst>
                                          <p:attrName>ppt_w</p:attrName>
                                        </p:attrNameLst>
                                      </p:cBhvr>
                                      <p:tavLst>
                                        <p:tav tm="0">
                                          <p:val>
                                            <p:fltVal val="0"/>
                                          </p:val>
                                        </p:tav>
                                        <p:tav tm="100000">
                                          <p:val>
                                            <p:strVal val="#ppt_w"/>
                                          </p:val>
                                        </p:tav>
                                      </p:tavLst>
                                    </p:anim>
                                    <p:anim calcmode="lin" valueType="num">
                                      <p:cBhvr>
                                        <p:cTn id="33" dur="2000" fill="hold"/>
                                        <p:tgtEl>
                                          <p:spTgt spid="112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3" grpId="0"/>
      <p:bldP spid="1127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3" name="AutoShape 3">
            <a:extLst>
              <a:ext uri="{FF2B5EF4-FFF2-40B4-BE49-F238E27FC236}">
                <a16:creationId xmlns:a16="http://schemas.microsoft.com/office/drawing/2014/main" id="{171BFB22-EAA8-42CE-AA24-C327A9317691}"/>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2" name="AutoShape 2">
            <a:extLst>
              <a:ext uri="{FF2B5EF4-FFF2-40B4-BE49-F238E27FC236}">
                <a16:creationId xmlns:a16="http://schemas.microsoft.com/office/drawing/2014/main" id="{115E3E7D-0662-4C42-9318-99773F11CC81}"/>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6" name="Text Box 6">
            <a:extLst>
              <a:ext uri="{FF2B5EF4-FFF2-40B4-BE49-F238E27FC236}">
                <a16:creationId xmlns:a16="http://schemas.microsoft.com/office/drawing/2014/main" id="{B74AE0A0-55F7-4249-8851-ADB6820CDC15}"/>
              </a:ext>
            </a:extLst>
          </p:cNvPr>
          <p:cNvSpPr txBox="1">
            <a:spLocks noChangeArrowheads="1"/>
          </p:cNvSpPr>
          <p:nvPr/>
        </p:nvSpPr>
        <p:spPr bwMode="auto">
          <a:xfrm>
            <a:off x="4227513" y="1495425"/>
            <a:ext cx="671512"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80000"/>
              </a:lnSpc>
            </a:pPr>
            <a:r>
              <a:rPr lang="en-US" altLang="en-US" sz="4600" b="1">
                <a:latin typeface="Arial Black" panose="020B0A04020102020204" pitchFamily="34" charset="0"/>
              </a:rPr>
              <a:t>F</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L</a:t>
            </a:r>
            <a:br>
              <a:rPr lang="en-US" altLang="en-US" sz="4600" b="1">
                <a:latin typeface="Arial Black" panose="020B0A04020102020204" pitchFamily="34" charset="0"/>
              </a:rPr>
            </a:br>
            <a:r>
              <a:rPr lang="en-US" altLang="en-US" sz="4600" b="1">
                <a:latin typeface="Arial Black" panose="020B0A04020102020204" pitchFamily="34" charset="0"/>
              </a:rPr>
              <a:t>I</a:t>
            </a:r>
            <a:br>
              <a:rPr lang="en-US" altLang="en-US" sz="4600" b="1">
                <a:latin typeface="Arial Black" panose="020B0A04020102020204" pitchFamily="34" charset="0"/>
              </a:rPr>
            </a:br>
            <a:r>
              <a:rPr lang="en-US" altLang="en-US" sz="4600" b="1">
                <a:latin typeface="Arial Black" panose="020B0A04020102020204" pitchFamily="34" charset="0"/>
              </a:rPr>
              <a:t>N</a:t>
            </a:r>
            <a:br>
              <a:rPr lang="en-US" altLang="en-US" sz="4600" b="1">
                <a:latin typeface="Arial Black" panose="020B0A04020102020204" pitchFamily="34" charset="0"/>
              </a:rPr>
            </a:br>
            <a:r>
              <a:rPr lang="en-US" altLang="en-US" sz="4600" b="1">
                <a:latin typeface="Arial Black" panose="020B0A04020102020204" pitchFamily="34" charset="0"/>
              </a:rPr>
              <a:t>G</a:t>
            </a:r>
          </a:p>
        </p:txBody>
      </p:sp>
      <p:sp>
        <p:nvSpPr>
          <p:cNvPr id="25607" name="Text Box 7">
            <a:extLst>
              <a:ext uri="{FF2B5EF4-FFF2-40B4-BE49-F238E27FC236}">
                <a16:creationId xmlns:a16="http://schemas.microsoft.com/office/drawing/2014/main" id="{7285673F-732B-480E-847D-B1C58257C6E7}"/>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5608" name="Text Box 8">
            <a:extLst>
              <a:ext uri="{FF2B5EF4-FFF2-40B4-BE49-F238E27FC236}">
                <a16:creationId xmlns:a16="http://schemas.microsoft.com/office/drawing/2014/main" id="{F32BE288-B25B-4320-8BE2-9A05315A7A4A}"/>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5609" name="Text Box 9">
            <a:extLst>
              <a:ext uri="{FF2B5EF4-FFF2-40B4-BE49-F238E27FC236}">
                <a16:creationId xmlns:a16="http://schemas.microsoft.com/office/drawing/2014/main" id="{D8E56D90-4ADB-42D5-A938-6544A89B79D4}"/>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5610" name="Text Box 10">
            <a:extLst>
              <a:ext uri="{FF2B5EF4-FFF2-40B4-BE49-F238E27FC236}">
                <a16:creationId xmlns:a16="http://schemas.microsoft.com/office/drawing/2014/main" id="{0D717CD4-C74E-401A-832D-3FC07E146F29}"/>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3000" fill="hold"/>
                                        <p:tgtEl>
                                          <p:spTgt spid="25602"/>
                                        </p:tgtEl>
                                        <p:attrNameLst>
                                          <p:attrName>ppt_w</p:attrName>
                                        </p:attrNameLst>
                                      </p:cBhvr>
                                      <p:tavLst>
                                        <p:tav tm="0">
                                          <p:val>
                                            <p:fltVal val="0"/>
                                          </p:val>
                                        </p:tav>
                                        <p:tav tm="100000">
                                          <p:val>
                                            <p:strVal val="#ppt_w"/>
                                          </p:val>
                                        </p:tav>
                                      </p:tavLst>
                                    </p:anim>
                                    <p:anim calcmode="lin" valueType="num">
                                      <p:cBhvr>
                                        <p:cTn id="8" dur="3000" fill="hold"/>
                                        <p:tgtEl>
                                          <p:spTgt spid="25602"/>
                                        </p:tgtEl>
                                        <p:attrNameLst>
                                          <p:attrName>ppt_h</p:attrName>
                                        </p:attrNameLst>
                                      </p:cBhvr>
                                      <p:tavLst>
                                        <p:tav tm="0">
                                          <p:val>
                                            <p:fltVal val="0"/>
                                          </p:val>
                                        </p:tav>
                                        <p:tav tm="100000">
                                          <p:val>
                                            <p:strVal val="#ppt_h"/>
                                          </p:val>
                                        </p:tav>
                                      </p:tavLst>
                                    </p:anim>
                                    <p:anim calcmode="lin" valueType="num">
                                      <p:cBhvr>
                                        <p:cTn id="9" dur="3000" fill="hold"/>
                                        <p:tgtEl>
                                          <p:spTgt spid="25602"/>
                                        </p:tgtEl>
                                        <p:attrNameLst>
                                          <p:attrName>ppt_x</p:attrName>
                                        </p:attrNameLst>
                                      </p:cBhvr>
                                      <p:tavLst>
                                        <p:tav tm="0">
                                          <p:val>
                                            <p:fltVal val="0.5"/>
                                          </p:val>
                                        </p:tav>
                                        <p:tav tm="100000">
                                          <p:val>
                                            <p:strVal val="#ppt_x"/>
                                          </p:val>
                                        </p:tav>
                                      </p:tavLst>
                                    </p:anim>
                                    <p:anim calcmode="lin" valueType="num">
                                      <p:cBhvr>
                                        <p:cTn id="10" dur="3000" fill="hold"/>
                                        <p:tgtEl>
                                          <p:spTgt spid="25602"/>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25606"/>
                                        </p:tgtEl>
                                        <p:attrNameLst>
                                          <p:attrName>style.visibility</p:attrName>
                                        </p:attrNameLst>
                                      </p:cBhvr>
                                      <p:to>
                                        <p:strVal val="visible"/>
                                      </p:to>
                                    </p:set>
                                    <p:anim calcmode="lin" valueType="num">
                                      <p:cBhvr>
                                        <p:cTn id="14" dur="3000" fill="hold"/>
                                        <p:tgtEl>
                                          <p:spTgt spid="25606"/>
                                        </p:tgtEl>
                                        <p:attrNameLst>
                                          <p:attrName>ppt_w</p:attrName>
                                        </p:attrNameLst>
                                      </p:cBhvr>
                                      <p:tavLst>
                                        <p:tav tm="0">
                                          <p:val>
                                            <p:fltVal val="0"/>
                                          </p:val>
                                        </p:tav>
                                        <p:tav tm="100000">
                                          <p:val>
                                            <p:strVal val="#ppt_w"/>
                                          </p:val>
                                        </p:tav>
                                      </p:tavLst>
                                    </p:anim>
                                    <p:anim calcmode="lin" valueType="num">
                                      <p:cBhvr>
                                        <p:cTn id="15" dur="3000" fill="hold"/>
                                        <p:tgtEl>
                                          <p:spTgt spid="25606"/>
                                        </p:tgtEl>
                                        <p:attrNameLst>
                                          <p:attrName>ppt_h</p:attrName>
                                        </p:attrNameLst>
                                      </p:cBhvr>
                                      <p:tavLst>
                                        <p:tav tm="0">
                                          <p:val>
                                            <p:fltVal val="0"/>
                                          </p:val>
                                        </p:tav>
                                        <p:tav tm="100000">
                                          <p:val>
                                            <p:strVal val="#ppt_h"/>
                                          </p:val>
                                        </p:tav>
                                      </p:tavLst>
                                    </p:anim>
                                    <p:anim calcmode="lin" valueType="num">
                                      <p:cBhvr>
                                        <p:cTn id="16" dur="3000" fill="hold"/>
                                        <p:tgtEl>
                                          <p:spTgt spid="25606"/>
                                        </p:tgtEl>
                                        <p:attrNameLst>
                                          <p:attrName>ppt_x</p:attrName>
                                        </p:attrNameLst>
                                      </p:cBhvr>
                                      <p:tavLst>
                                        <p:tav tm="0">
                                          <p:val>
                                            <p:fltVal val="0.5"/>
                                          </p:val>
                                        </p:tav>
                                        <p:tav tm="100000">
                                          <p:val>
                                            <p:strVal val="#ppt_x"/>
                                          </p:val>
                                        </p:tav>
                                      </p:tavLst>
                                    </p:anim>
                                    <p:anim calcmode="lin" valueType="num">
                                      <p:cBhvr>
                                        <p:cTn id="17" dur="3000" fill="hold"/>
                                        <p:tgtEl>
                                          <p:spTgt spid="25606"/>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1" fill="hold" grpId="0" nodeType="clickEffect">
                                  <p:stCondLst>
                                    <p:cond delay="0"/>
                                  </p:stCondLst>
                                  <p:childTnLst>
                                    <p:set>
                                      <p:cBhvr>
                                        <p:cTn id="21" dur="1" fill="hold">
                                          <p:stCondLst>
                                            <p:cond delay="0"/>
                                          </p:stCondLst>
                                        </p:cTn>
                                        <p:tgtEl>
                                          <p:spTgt spid="25609"/>
                                        </p:tgtEl>
                                        <p:attrNameLst>
                                          <p:attrName>style.visibility</p:attrName>
                                        </p:attrNameLst>
                                      </p:cBhvr>
                                      <p:to>
                                        <p:strVal val="visible"/>
                                      </p:to>
                                    </p:set>
                                    <p:anim calcmode="lin" valueType="num">
                                      <p:cBhvr>
                                        <p:cTn id="22" dur="2000" fill="hold"/>
                                        <p:tgtEl>
                                          <p:spTgt spid="25609"/>
                                        </p:tgtEl>
                                        <p:attrNameLst>
                                          <p:attrName>ppt_x</p:attrName>
                                        </p:attrNameLst>
                                      </p:cBhvr>
                                      <p:tavLst>
                                        <p:tav tm="0">
                                          <p:val>
                                            <p:strVal val="#ppt_x"/>
                                          </p:val>
                                        </p:tav>
                                        <p:tav tm="100000">
                                          <p:val>
                                            <p:strVal val="#ppt_x"/>
                                          </p:val>
                                        </p:tav>
                                      </p:tavLst>
                                    </p:anim>
                                    <p:anim calcmode="lin" valueType="num">
                                      <p:cBhvr>
                                        <p:cTn id="23" dur="2000" fill="hold"/>
                                        <p:tgtEl>
                                          <p:spTgt spid="25609"/>
                                        </p:tgtEl>
                                        <p:attrNameLst>
                                          <p:attrName>ppt_y</p:attrName>
                                        </p:attrNameLst>
                                      </p:cBhvr>
                                      <p:tavLst>
                                        <p:tav tm="0">
                                          <p:val>
                                            <p:strVal val="#ppt_y-#ppt_h/2"/>
                                          </p:val>
                                        </p:tav>
                                        <p:tav tm="100000">
                                          <p:val>
                                            <p:strVal val="#ppt_y"/>
                                          </p:val>
                                        </p:tav>
                                      </p:tavLst>
                                    </p:anim>
                                    <p:anim calcmode="lin" valueType="num">
                                      <p:cBhvr>
                                        <p:cTn id="24" dur="2000" fill="hold"/>
                                        <p:tgtEl>
                                          <p:spTgt spid="25609"/>
                                        </p:tgtEl>
                                        <p:attrNameLst>
                                          <p:attrName>ppt_w</p:attrName>
                                        </p:attrNameLst>
                                      </p:cBhvr>
                                      <p:tavLst>
                                        <p:tav tm="0">
                                          <p:val>
                                            <p:strVal val="#ppt_w"/>
                                          </p:val>
                                        </p:tav>
                                        <p:tav tm="100000">
                                          <p:val>
                                            <p:strVal val="#ppt_w"/>
                                          </p:val>
                                        </p:tav>
                                      </p:tavLst>
                                    </p:anim>
                                    <p:anim calcmode="lin" valueType="num">
                                      <p:cBhvr>
                                        <p:cTn id="25" dur="2000" fill="hold"/>
                                        <p:tgtEl>
                                          <p:spTgt spid="25609"/>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4" fill="hold" grpId="0" nodeType="clickEffect">
                                  <p:stCondLst>
                                    <p:cond delay="0"/>
                                  </p:stCondLst>
                                  <p:childTnLst>
                                    <p:set>
                                      <p:cBhvr>
                                        <p:cTn id="29" dur="1" fill="hold">
                                          <p:stCondLst>
                                            <p:cond delay="0"/>
                                          </p:stCondLst>
                                        </p:cTn>
                                        <p:tgtEl>
                                          <p:spTgt spid="25610"/>
                                        </p:tgtEl>
                                        <p:attrNameLst>
                                          <p:attrName>style.visibility</p:attrName>
                                        </p:attrNameLst>
                                      </p:cBhvr>
                                      <p:to>
                                        <p:strVal val="visible"/>
                                      </p:to>
                                    </p:set>
                                    <p:anim calcmode="lin" valueType="num">
                                      <p:cBhvr>
                                        <p:cTn id="30" dur="2000" fill="hold"/>
                                        <p:tgtEl>
                                          <p:spTgt spid="25610"/>
                                        </p:tgtEl>
                                        <p:attrNameLst>
                                          <p:attrName>ppt_x</p:attrName>
                                        </p:attrNameLst>
                                      </p:cBhvr>
                                      <p:tavLst>
                                        <p:tav tm="0">
                                          <p:val>
                                            <p:strVal val="#ppt_x"/>
                                          </p:val>
                                        </p:tav>
                                        <p:tav tm="100000">
                                          <p:val>
                                            <p:strVal val="#ppt_x"/>
                                          </p:val>
                                        </p:tav>
                                      </p:tavLst>
                                    </p:anim>
                                    <p:anim calcmode="lin" valueType="num">
                                      <p:cBhvr>
                                        <p:cTn id="31" dur="2000" fill="hold"/>
                                        <p:tgtEl>
                                          <p:spTgt spid="25610"/>
                                        </p:tgtEl>
                                        <p:attrNameLst>
                                          <p:attrName>ppt_y</p:attrName>
                                        </p:attrNameLst>
                                      </p:cBhvr>
                                      <p:tavLst>
                                        <p:tav tm="0">
                                          <p:val>
                                            <p:strVal val="#ppt_y+#ppt_h/2"/>
                                          </p:val>
                                        </p:tav>
                                        <p:tav tm="100000">
                                          <p:val>
                                            <p:strVal val="#ppt_y"/>
                                          </p:val>
                                        </p:tav>
                                      </p:tavLst>
                                    </p:anim>
                                    <p:anim calcmode="lin" valueType="num">
                                      <p:cBhvr>
                                        <p:cTn id="32" dur="2000" fill="hold"/>
                                        <p:tgtEl>
                                          <p:spTgt spid="25610"/>
                                        </p:tgtEl>
                                        <p:attrNameLst>
                                          <p:attrName>ppt_w</p:attrName>
                                        </p:attrNameLst>
                                      </p:cBhvr>
                                      <p:tavLst>
                                        <p:tav tm="0">
                                          <p:val>
                                            <p:strVal val="#ppt_w"/>
                                          </p:val>
                                        </p:tav>
                                        <p:tav tm="100000">
                                          <p:val>
                                            <p:strVal val="#ppt_w"/>
                                          </p:val>
                                        </p:tav>
                                      </p:tavLst>
                                    </p:anim>
                                    <p:anim calcmode="lin" valueType="num">
                                      <p:cBhvr>
                                        <p:cTn id="33" dur="2000" fill="hold"/>
                                        <p:tgtEl>
                                          <p:spTgt spid="256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9" grpId="0"/>
      <p:bldP spid="256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1" name="AutoShape 3">
            <a:extLst>
              <a:ext uri="{FF2B5EF4-FFF2-40B4-BE49-F238E27FC236}">
                <a16:creationId xmlns:a16="http://schemas.microsoft.com/office/drawing/2014/main" id="{BCFCB570-A54F-4429-978D-7AA0941965CA}"/>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0" name="AutoShape 2">
            <a:extLst>
              <a:ext uri="{FF2B5EF4-FFF2-40B4-BE49-F238E27FC236}">
                <a16:creationId xmlns:a16="http://schemas.microsoft.com/office/drawing/2014/main" id="{D608C7F3-86FE-4EAA-88EA-581685EE7796}"/>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2" name="Oval 4">
            <a:extLst>
              <a:ext uri="{FF2B5EF4-FFF2-40B4-BE49-F238E27FC236}">
                <a16:creationId xmlns:a16="http://schemas.microsoft.com/office/drawing/2014/main" id="{3AFEBF3F-313C-4795-9FD8-419126601723}"/>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5" name="Text Box 7">
            <a:extLst>
              <a:ext uri="{FF2B5EF4-FFF2-40B4-BE49-F238E27FC236}">
                <a16:creationId xmlns:a16="http://schemas.microsoft.com/office/drawing/2014/main" id="{99A394F7-8769-442B-8CEA-219671EEFD9C}"/>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7656" name="Text Box 8">
            <a:extLst>
              <a:ext uri="{FF2B5EF4-FFF2-40B4-BE49-F238E27FC236}">
                <a16:creationId xmlns:a16="http://schemas.microsoft.com/office/drawing/2014/main" id="{AADD06E8-8977-48B3-8B8F-B007C0CE60B7}"/>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7657" name="Text Box 9">
            <a:extLst>
              <a:ext uri="{FF2B5EF4-FFF2-40B4-BE49-F238E27FC236}">
                <a16:creationId xmlns:a16="http://schemas.microsoft.com/office/drawing/2014/main" id="{C1716221-096E-4866-80E1-5C3E4BDBE048}"/>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7658" name="Text Box 10">
            <a:extLst>
              <a:ext uri="{FF2B5EF4-FFF2-40B4-BE49-F238E27FC236}">
                <a16:creationId xmlns:a16="http://schemas.microsoft.com/office/drawing/2014/main" id="{5304906D-6C6B-43A5-AA8A-D2AB8B7ECC58}"/>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27659" name="Text Box 11">
            <a:extLst>
              <a:ext uri="{FF2B5EF4-FFF2-40B4-BE49-F238E27FC236}">
                <a16:creationId xmlns:a16="http://schemas.microsoft.com/office/drawing/2014/main" id="{0CFA3A2E-8218-41CE-8967-F03604F9AFD5}"/>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3000" fill="hold"/>
                                        <p:tgtEl>
                                          <p:spTgt spid="27652"/>
                                        </p:tgtEl>
                                        <p:attrNameLst>
                                          <p:attrName>ppt_w</p:attrName>
                                        </p:attrNameLst>
                                      </p:cBhvr>
                                      <p:tavLst>
                                        <p:tav tm="0">
                                          <p:val>
                                            <p:fltVal val="0"/>
                                          </p:val>
                                        </p:tav>
                                        <p:tav tm="100000">
                                          <p:val>
                                            <p:strVal val="#ppt_w"/>
                                          </p:val>
                                        </p:tav>
                                      </p:tavLst>
                                    </p:anim>
                                    <p:anim calcmode="lin" valueType="num">
                                      <p:cBhvr>
                                        <p:cTn id="8" dur="3000" fill="hold"/>
                                        <p:tgtEl>
                                          <p:spTgt spid="27652"/>
                                        </p:tgtEl>
                                        <p:attrNameLst>
                                          <p:attrName>ppt_h</p:attrName>
                                        </p:attrNameLst>
                                      </p:cBhvr>
                                      <p:tavLst>
                                        <p:tav tm="0">
                                          <p:val>
                                            <p:fltVal val="0"/>
                                          </p:val>
                                        </p:tav>
                                        <p:tav tm="100000">
                                          <p:val>
                                            <p:strVal val="#ppt_h"/>
                                          </p:val>
                                        </p:tav>
                                      </p:tavLst>
                                    </p:anim>
                                    <p:anim calcmode="lin" valueType="num">
                                      <p:cBhvr>
                                        <p:cTn id="9" dur="3000" fill="hold"/>
                                        <p:tgtEl>
                                          <p:spTgt spid="27652"/>
                                        </p:tgtEl>
                                        <p:attrNameLst>
                                          <p:attrName>ppt_x</p:attrName>
                                        </p:attrNameLst>
                                      </p:cBhvr>
                                      <p:tavLst>
                                        <p:tav tm="0">
                                          <p:val>
                                            <p:fltVal val="0.5"/>
                                          </p:val>
                                        </p:tav>
                                        <p:tav tm="100000">
                                          <p:val>
                                            <p:strVal val="#ppt_x"/>
                                          </p:val>
                                        </p:tav>
                                      </p:tavLst>
                                    </p:anim>
                                    <p:anim calcmode="lin" valueType="num">
                                      <p:cBhvr>
                                        <p:cTn id="10" dur="3000" fill="hold"/>
                                        <p:tgtEl>
                                          <p:spTgt spid="27652"/>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27659"/>
                                        </p:tgtEl>
                                        <p:attrNameLst>
                                          <p:attrName>style.visibility</p:attrName>
                                        </p:attrNameLst>
                                      </p:cBhvr>
                                      <p:to>
                                        <p:strVal val="visible"/>
                                      </p:to>
                                    </p:set>
                                    <p:anim calcmode="lin" valueType="num">
                                      <p:cBhvr>
                                        <p:cTn id="15" dur="2000" fill="hold"/>
                                        <p:tgtEl>
                                          <p:spTgt spid="27659"/>
                                        </p:tgtEl>
                                        <p:attrNameLst>
                                          <p:attrName>ppt_w</p:attrName>
                                        </p:attrNameLst>
                                      </p:cBhvr>
                                      <p:tavLst>
                                        <p:tav tm="0">
                                          <p:val>
                                            <p:fltVal val="0"/>
                                          </p:val>
                                        </p:tav>
                                        <p:tav tm="100000">
                                          <p:val>
                                            <p:strVal val="#ppt_w"/>
                                          </p:val>
                                        </p:tav>
                                      </p:tavLst>
                                    </p:anim>
                                    <p:anim calcmode="lin" valueType="num">
                                      <p:cBhvr>
                                        <p:cTn id="16" dur="2000" fill="hold"/>
                                        <p:tgtEl>
                                          <p:spTgt spid="276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j0227568">
            <a:extLst>
              <a:ext uri="{FF2B5EF4-FFF2-40B4-BE49-F238E27FC236}">
                <a16:creationId xmlns:a16="http://schemas.microsoft.com/office/drawing/2014/main" id="{2085EC26-6012-4C63-BB2D-CCF1D22B3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DFBA0BDB-00CF-4ECC-992F-05411F87E06B}"/>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Psalms</a:t>
            </a:r>
            <a:endParaRPr lang="en-US" altLang="en-US" sz="3600"/>
          </a:p>
        </p:txBody>
      </p:sp>
      <p:sp>
        <p:nvSpPr>
          <p:cNvPr id="23556" name="Text Box 4">
            <a:extLst>
              <a:ext uri="{FF2B5EF4-FFF2-40B4-BE49-F238E27FC236}">
                <a16:creationId xmlns:a16="http://schemas.microsoft.com/office/drawing/2014/main" id="{410F01EC-9CA0-4C44-BA34-75106919B036}"/>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Wholly Human</a:t>
            </a:r>
            <a:endParaRPr lang="en-US" altLang="en-US" sz="152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2000" fill="hold"/>
                                        <p:tgtEl>
                                          <p:spTgt spid="23555"/>
                                        </p:tgtEl>
                                        <p:attrNameLst>
                                          <p:attrName>ppt_x</p:attrName>
                                        </p:attrNameLst>
                                      </p:cBhvr>
                                      <p:tavLst>
                                        <p:tav tm="0">
                                          <p:val>
                                            <p:strVal val="#ppt_x-#ppt_w/2"/>
                                          </p:val>
                                        </p:tav>
                                        <p:tav tm="100000">
                                          <p:val>
                                            <p:strVal val="#ppt_x"/>
                                          </p:val>
                                        </p:tav>
                                      </p:tavLst>
                                    </p:anim>
                                    <p:anim calcmode="lin" valueType="num">
                                      <p:cBhvr>
                                        <p:cTn id="8" dur="2000" fill="hold"/>
                                        <p:tgtEl>
                                          <p:spTgt spid="23555"/>
                                        </p:tgtEl>
                                        <p:attrNameLst>
                                          <p:attrName>ppt_y</p:attrName>
                                        </p:attrNameLst>
                                      </p:cBhvr>
                                      <p:tavLst>
                                        <p:tav tm="0">
                                          <p:val>
                                            <p:strVal val="#ppt_y"/>
                                          </p:val>
                                        </p:tav>
                                        <p:tav tm="100000">
                                          <p:val>
                                            <p:strVal val="#ppt_y"/>
                                          </p:val>
                                        </p:tav>
                                      </p:tavLst>
                                    </p:anim>
                                    <p:anim calcmode="lin" valueType="num">
                                      <p:cBhvr>
                                        <p:cTn id="9" dur="2000" fill="hold"/>
                                        <p:tgtEl>
                                          <p:spTgt spid="23555"/>
                                        </p:tgtEl>
                                        <p:attrNameLst>
                                          <p:attrName>ppt_w</p:attrName>
                                        </p:attrNameLst>
                                      </p:cBhvr>
                                      <p:tavLst>
                                        <p:tav tm="0">
                                          <p:val>
                                            <p:fltVal val="0"/>
                                          </p:val>
                                        </p:tav>
                                        <p:tav tm="100000">
                                          <p:val>
                                            <p:strVal val="#ppt_w"/>
                                          </p:val>
                                        </p:tav>
                                      </p:tavLst>
                                    </p:anim>
                                    <p:anim calcmode="lin" valueType="num">
                                      <p:cBhvr>
                                        <p:cTn id="10" dur="2000" fill="hold"/>
                                        <p:tgtEl>
                                          <p:spTgt spid="23555"/>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2" fill="hold" grpId="0" nodeType="after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2000" fill="hold"/>
                                        <p:tgtEl>
                                          <p:spTgt spid="23556"/>
                                        </p:tgtEl>
                                        <p:attrNameLst>
                                          <p:attrName>ppt_x</p:attrName>
                                        </p:attrNameLst>
                                      </p:cBhvr>
                                      <p:tavLst>
                                        <p:tav tm="0">
                                          <p:val>
                                            <p:strVal val="#ppt_x+#ppt_w/2"/>
                                          </p:val>
                                        </p:tav>
                                        <p:tav tm="100000">
                                          <p:val>
                                            <p:strVal val="#ppt_x"/>
                                          </p:val>
                                        </p:tav>
                                      </p:tavLst>
                                    </p:anim>
                                    <p:anim calcmode="lin" valueType="num">
                                      <p:cBhvr>
                                        <p:cTn id="15" dur="2000" fill="hold"/>
                                        <p:tgtEl>
                                          <p:spTgt spid="23556"/>
                                        </p:tgtEl>
                                        <p:attrNameLst>
                                          <p:attrName>ppt_y</p:attrName>
                                        </p:attrNameLst>
                                      </p:cBhvr>
                                      <p:tavLst>
                                        <p:tav tm="0">
                                          <p:val>
                                            <p:strVal val="#ppt_y"/>
                                          </p:val>
                                        </p:tav>
                                        <p:tav tm="100000">
                                          <p:val>
                                            <p:strVal val="#ppt_y"/>
                                          </p:val>
                                        </p:tav>
                                      </p:tavLst>
                                    </p:anim>
                                    <p:anim calcmode="lin" valueType="num">
                                      <p:cBhvr>
                                        <p:cTn id="16" dur="2000" fill="hold"/>
                                        <p:tgtEl>
                                          <p:spTgt spid="23556"/>
                                        </p:tgtEl>
                                        <p:attrNameLst>
                                          <p:attrName>ppt_w</p:attrName>
                                        </p:attrNameLst>
                                      </p:cBhvr>
                                      <p:tavLst>
                                        <p:tav tm="0">
                                          <p:val>
                                            <p:fltVal val="0"/>
                                          </p:val>
                                        </p:tav>
                                        <p:tav tm="100000">
                                          <p:val>
                                            <p:strVal val="#ppt_w"/>
                                          </p:val>
                                        </p:tav>
                                      </p:tavLst>
                                    </p:anim>
                                    <p:anim calcmode="lin" valueType="num">
                                      <p:cBhvr>
                                        <p:cTn id="17" dur="2000" fill="hold"/>
                                        <p:tgtEl>
                                          <p:spTgt spid="235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E8D13C3E-93BB-475E-889E-370D5ECDEF2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Acts 13:22 (KJV)</a:t>
            </a:r>
          </a:p>
        </p:txBody>
      </p:sp>
      <p:sp>
        <p:nvSpPr>
          <p:cNvPr id="29699" name="Text Box 3">
            <a:extLst>
              <a:ext uri="{FF2B5EF4-FFF2-40B4-BE49-F238E27FC236}">
                <a16:creationId xmlns:a16="http://schemas.microsoft.com/office/drawing/2014/main" id="{490A49FA-6C55-4D42-A121-946B85EDE2CE}"/>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And when he had removed [Saul], he raised up unto them David to be their king; to whom also he gave testimony, and said, I have found David the son of Jesse, a man after mine own heart, which shall fulfil all my will.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698"/>
                                        </p:tgtEl>
                                        <p:attrNameLst>
                                          <p:attrName>ppt_y</p:attrName>
                                        </p:attrNameLst>
                                      </p:cBhvr>
                                      <p:tavLst>
                                        <p:tav tm="0">
                                          <p:val>
                                            <p:strVal val="#ppt_y"/>
                                          </p:val>
                                        </p:tav>
                                        <p:tav tm="100000">
                                          <p:val>
                                            <p:strVal val="#ppt_y"/>
                                          </p:val>
                                        </p:tav>
                                      </p:tavLst>
                                    </p:anim>
                                    <p:anim calcmode="lin" valueType="num">
                                      <p:cBhvr>
                                        <p:cTn id="9"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698"/>
                                        </p:tgtEl>
                                      </p:cBhvr>
                                    </p:animEffect>
                                  </p:childTnLst>
                                </p:cTn>
                              </p:par>
                            </p:childTnLst>
                          </p:cTn>
                        </p:par>
                        <p:par>
                          <p:cTn id="12" fill="hold" nodeType="afterGroup">
                            <p:stCondLst>
                              <p:cond delay="1150"/>
                            </p:stCondLst>
                            <p:childTnLst>
                              <p:par>
                                <p:cTn id="13" presetID="52" presetClass="entr" presetSubtype="0" fill="hold" grpId="0" nodeType="afterEffect">
                                  <p:stCondLst>
                                    <p:cond delay="0"/>
                                  </p:stCondLst>
                                  <p:childTnLst>
                                    <p:set>
                                      <p:cBhvr>
                                        <p:cTn id="14" dur="1" fill="hold">
                                          <p:stCondLst>
                                            <p:cond delay="0"/>
                                          </p:stCondLst>
                                        </p:cTn>
                                        <p:tgtEl>
                                          <p:spTgt spid="29699"/>
                                        </p:tgtEl>
                                        <p:attrNameLst>
                                          <p:attrName>style.visibility</p:attrName>
                                        </p:attrNameLst>
                                      </p:cBhvr>
                                      <p:to>
                                        <p:strVal val="visible"/>
                                      </p:to>
                                    </p:set>
                                    <p:animScale>
                                      <p:cBhvr>
                                        <p:cTn id="15" dur="1000" decel="50000" fill="hold">
                                          <p:stCondLst>
                                            <p:cond delay="0"/>
                                          </p:stCondLst>
                                        </p:cTn>
                                        <p:tgtEl>
                                          <p:spTgt spid="296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9699"/>
                                        </p:tgtEl>
                                        <p:attrNameLst>
                                          <p:attrName>ppt_x</p:attrName>
                                          <p:attrName>ppt_y</p:attrName>
                                        </p:attrNameLst>
                                      </p:cBhvr>
                                    </p:animMotion>
                                    <p:animEffect transition="in" filter="fade">
                                      <p:cBhvr>
                                        <p:cTn id="17" dur="1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B2531383-775E-4AAE-BA5B-49F828C520D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Acts 13:22 (MES)</a:t>
            </a:r>
          </a:p>
        </p:txBody>
      </p:sp>
      <p:sp>
        <p:nvSpPr>
          <p:cNvPr id="31747" name="Text Box 3">
            <a:extLst>
              <a:ext uri="{FF2B5EF4-FFF2-40B4-BE49-F238E27FC236}">
                <a16:creationId xmlns:a16="http://schemas.microsoft.com/office/drawing/2014/main" id="{F697B5B1-2842-4E5C-9FD5-F5BFD59B98CB}"/>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God removed [Saul] from office and put King David in his place, with this commendation: 'I've searched the land and found this David, son of Jesse. He's a man whose heart beats to my heart, a man who will do what I tell him.'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6"/>
                                        </p:tgtEl>
                                        <p:attrNameLst>
                                          <p:attrName>ppt_y</p:attrName>
                                        </p:attrNameLst>
                                      </p:cBhvr>
                                      <p:tavLst>
                                        <p:tav tm="0">
                                          <p:val>
                                            <p:strVal val="#ppt_y"/>
                                          </p:val>
                                        </p:tav>
                                        <p:tav tm="100000">
                                          <p:val>
                                            <p:strVal val="#ppt_y"/>
                                          </p:val>
                                        </p:tav>
                                      </p:tavLst>
                                    </p:anim>
                                    <p:anim calcmode="lin" valueType="num">
                                      <p:cBhvr>
                                        <p:cTn id="9"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746"/>
                                        </p:tgtEl>
                                      </p:cBhvr>
                                    </p:animEffect>
                                  </p:childTnLst>
                                </p:cTn>
                              </p:par>
                            </p:childTnLst>
                          </p:cTn>
                        </p:par>
                        <p:par>
                          <p:cTn id="12" fill="hold" nodeType="afterGroup">
                            <p:stCondLst>
                              <p:cond delay="1150"/>
                            </p:stCondLst>
                            <p:childTnLst>
                              <p:par>
                                <p:cTn id="13" presetID="52" presetClass="entr" presetSubtype="0" fill="hold" grpId="0" nodeType="afterEffect">
                                  <p:stCondLst>
                                    <p:cond delay="0"/>
                                  </p:stCondLst>
                                  <p:childTnLst>
                                    <p:set>
                                      <p:cBhvr>
                                        <p:cTn id="14" dur="1" fill="hold">
                                          <p:stCondLst>
                                            <p:cond delay="0"/>
                                          </p:stCondLst>
                                        </p:cTn>
                                        <p:tgtEl>
                                          <p:spTgt spid="31747"/>
                                        </p:tgtEl>
                                        <p:attrNameLst>
                                          <p:attrName>style.visibility</p:attrName>
                                        </p:attrNameLst>
                                      </p:cBhvr>
                                      <p:to>
                                        <p:strVal val="visible"/>
                                      </p:to>
                                    </p:set>
                                    <p:animScale>
                                      <p:cBhvr>
                                        <p:cTn id="15" dur="1000" decel="50000" fill="hold">
                                          <p:stCondLst>
                                            <p:cond delay="0"/>
                                          </p:stCondLst>
                                        </p:cTn>
                                        <p:tgtEl>
                                          <p:spTgt spid="317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747"/>
                                        </p:tgtEl>
                                        <p:attrNameLst>
                                          <p:attrName>ppt_x</p:attrName>
                                          <p:attrName>ppt_y</p:attrName>
                                        </p:attrNameLst>
                                      </p:cBhvr>
                                    </p:animMotion>
                                    <p:animEffect transition="in" filter="fade">
                                      <p:cBhvr>
                                        <p:cTn id="17"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TotalTime>
  <Words>780</Words>
  <Application>Microsoft Office PowerPoint</Application>
  <PresentationFormat>On-screen Show (4:3)</PresentationFormat>
  <Paragraphs>108</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Franklin Gothic Heavy</vt:lpstr>
      <vt:lpstr>Arial Black</vt:lpstr>
      <vt:lpstr>Tahoma</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GM Intern1</cp:lastModifiedBy>
  <cp:revision>23</cp:revision>
  <dcterms:created xsi:type="dcterms:W3CDTF">2006-02-01T14:41:24Z</dcterms:created>
  <dcterms:modified xsi:type="dcterms:W3CDTF">2018-05-09T18:42:59Z</dcterms:modified>
</cp:coreProperties>
</file>