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9" r:id="rId2"/>
    <p:sldId id="256" r:id="rId3"/>
    <p:sldId id="258" r:id="rId4"/>
    <p:sldId id="257" r:id="rId5"/>
    <p:sldId id="267" r:id="rId6"/>
    <p:sldId id="268" r:id="rId7"/>
    <p:sldId id="266" r:id="rId8"/>
    <p:sldId id="269" r:id="rId9"/>
    <p:sldId id="270" r:id="rId10"/>
    <p:sldId id="271" r:id="rId11"/>
    <p:sldId id="272" r:id="rId12"/>
    <p:sldId id="307" r:id="rId13"/>
    <p:sldId id="273" r:id="rId14"/>
    <p:sldId id="308" r:id="rId15"/>
    <p:sldId id="274" r:id="rId16"/>
    <p:sldId id="302" r:id="rId17"/>
    <p:sldId id="275" r:id="rId18"/>
    <p:sldId id="276" r:id="rId19"/>
    <p:sldId id="277" r:id="rId20"/>
    <p:sldId id="278" r:id="rId21"/>
    <p:sldId id="279" r:id="rId22"/>
    <p:sldId id="280" r:id="rId23"/>
    <p:sldId id="281" r:id="rId24"/>
    <p:sldId id="282" r:id="rId25"/>
    <p:sldId id="283" r:id="rId26"/>
    <p:sldId id="284" r:id="rId27"/>
    <p:sldId id="303" r:id="rId28"/>
    <p:sldId id="304" r:id="rId29"/>
    <p:sldId id="305" r:id="rId30"/>
    <p:sldId id="306" r:id="rId31"/>
    <p:sldId id="297" r:id="rId32"/>
    <p:sldId id="294" r:id="rId33"/>
    <p:sldId id="295" r:id="rId34"/>
    <p:sldId id="265" r:id="rId3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80808"/>
    <a:srgbClr val="FFFF99"/>
    <a:srgbClr val="FFFF00"/>
    <a:srgbClr val="003300"/>
    <a:srgbClr val="66FF99"/>
    <a:srgbClr val="000066"/>
    <a:srgbClr val="3333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901" autoAdjust="0"/>
    <p:restoredTop sz="94660"/>
  </p:normalViewPr>
  <p:slideViewPr>
    <p:cSldViewPr snapToGrid="0">
      <p:cViewPr varScale="1">
        <p:scale>
          <a:sx n="72" d="100"/>
          <a:sy n="72" d="100"/>
        </p:scale>
        <p:origin x="1878"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9F8CDA60-2A5B-4BCA-B7E7-49A0F0D5E4BE}"/>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12291" name="Rectangle 3">
            <a:extLst>
              <a:ext uri="{FF2B5EF4-FFF2-40B4-BE49-F238E27FC236}">
                <a16:creationId xmlns:a16="http://schemas.microsoft.com/office/drawing/2014/main" id="{75A245BE-4F67-4DEF-A1FE-BBFAAE8F401C}"/>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12292" name="Rectangle 4">
            <a:extLst>
              <a:ext uri="{FF2B5EF4-FFF2-40B4-BE49-F238E27FC236}">
                <a16:creationId xmlns:a16="http://schemas.microsoft.com/office/drawing/2014/main" id="{2BA4F582-1CE4-465E-949D-29DA49A4E3C5}"/>
              </a:ext>
            </a:extLst>
          </p:cNvPr>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2293" name="Rectangle 5">
            <a:extLst>
              <a:ext uri="{FF2B5EF4-FFF2-40B4-BE49-F238E27FC236}">
                <a16:creationId xmlns:a16="http://schemas.microsoft.com/office/drawing/2014/main" id="{1A258B04-432F-49CE-9DF8-D9758E527158}"/>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2294" name="Rectangle 6">
            <a:extLst>
              <a:ext uri="{FF2B5EF4-FFF2-40B4-BE49-F238E27FC236}">
                <a16:creationId xmlns:a16="http://schemas.microsoft.com/office/drawing/2014/main" id="{F8E14F1B-F2B4-4ABC-BD55-377DEE384E77}"/>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12295" name="Rectangle 7">
            <a:extLst>
              <a:ext uri="{FF2B5EF4-FFF2-40B4-BE49-F238E27FC236}">
                <a16:creationId xmlns:a16="http://schemas.microsoft.com/office/drawing/2014/main" id="{2DCF74F2-C896-4034-93EC-D1BBD6486671}"/>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1B2EA327-4BA9-425A-A52E-99519F5B2773}"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F0A67CD-E328-482E-BE11-F9217F3B875F}"/>
              </a:ext>
            </a:extLst>
          </p:cNvPr>
          <p:cNvSpPr>
            <a:spLocks noGrp="1" noChangeArrowheads="1"/>
          </p:cNvSpPr>
          <p:nvPr>
            <p:ph type="sldNum" sz="quarter" idx="5"/>
          </p:nvPr>
        </p:nvSpPr>
        <p:spPr>
          <a:ln/>
        </p:spPr>
        <p:txBody>
          <a:bodyPr/>
          <a:lstStyle/>
          <a:p>
            <a:fld id="{024D2764-7683-4529-8DFF-9D70B76FBFC6}" type="slidenum">
              <a:rPr lang="en-US" altLang="en-US"/>
              <a:pPr/>
              <a:t>1</a:t>
            </a:fld>
            <a:endParaRPr lang="en-US" altLang="en-US"/>
          </a:p>
        </p:txBody>
      </p:sp>
      <p:sp>
        <p:nvSpPr>
          <p:cNvPr id="16386" name="Rectangle 2">
            <a:extLst>
              <a:ext uri="{FF2B5EF4-FFF2-40B4-BE49-F238E27FC236}">
                <a16:creationId xmlns:a16="http://schemas.microsoft.com/office/drawing/2014/main" id="{D563EB02-6F91-4898-BC9C-86F9866D8716}"/>
              </a:ext>
            </a:extLst>
          </p:cNvPr>
          <p:cNvSpPr>
            <a:spLocks noRot="1" noChangeArrowheads="1" noTextEdit="1"/>
          </p:cNvSpPr>
          <p:nvPr>
            <p:ph type="sldImg"/>
          </p:nvPr>
        </p:nvSpPr>
        <p:spPr>
          <a:ln/>
        </p:spPr>
      </p:sp>
      <p:sp>
        <p:nvSpPr>
          <p:cNvPr id="16387" name="Rectangle 3">
            <a:extLst>
              <a:ext uri="{FF2B5EF4-FFF2-40B4-BE49-F238E27FC236}">
                <a16:creationId xmlns:a16="http://schemas.microsoft.com/office/drawing/2014/main" id="{C0624646-301A-431D-BBD0-C2D89587B8F3}"/>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9F9DB75-FEEF-4F99-88AE-54308E617965}"/>
              </a:ext>
            </a:extLst>
          </p:cNvPr>
          <p:cNvSpPr>
            <a:spLocks noGrp="1" noChangeArrowheads="1"/>
          </p:cNvSpPr>
          <p:nvPr>
            <p:ph type="sldNum" sz="quarter" idx="5"/>
          </p:nvPr>
        </p:nvSpPr>
        <p:spPr>
          <a:ln/>
        </p:spPr>
        <p:txBody>
          <a:bodyPr/>
          <a:lstStyle/>
          <a:p>
            <a:fld id="{F79DA2AD-B556-4856-A875-DFA9F9679333}" type="slidenum">
              <a:rPr lang="en-US" altLang="en-US"/>
              <a:pPr/>
              <a:t>10</a:t>
            </a:fld>
            <a:endParaRPr lang="en-US" altLang="en-US"/>
          </a:p>
        </p:txBody>
      </p:sp>
      <p:sp>
        <p:nvSpPr>
          <p:cNvPr id="34818" name="Rectangle 2">
            <a:extLst>
              <a:ext uri="{FF2B5EF4-FFF2-40B4-BE49-F238E27FC236}">
                <a16:creationId xmlns:a16="http://schemas.microsoft.com/office/drawing/2014/main" id="{02F413BF-E48B-4969-B92D-BCEEACA01C45}"/>
              </a:ext>
            </a:extLst>
          </p:cNvPr>
          <p:cNvSpPr>
            <a:spLocks noRot="1" noChangeArrowheads="1" noTextEdit="1"/>
          </p:cNvSpPr>
          <p:nvPr>
            <p:ph type="sldImg"/>
          </p:nvPr>
        </p:nvSpPr>
        <p:spPr>
          <a:ln/>
        </p:spPr>
      </p:sp>
      <p:sp>
        <p:nvSpPr>
          <p:cNvPr id="34819" name="Rectangle 3">
            <a:extLst>
              <a:ext uri="{FF2B5EF4-FFF2-40B4-BE49-F238E27FC236}">
                <a16:creationId xmlns:a16="http://schemas.microsoft.com/office/drawing/2014/main" id="{322F83DF-DBB9-4A0C-BECF-062D6CE73B35}"/>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A598F11-C359-4320-B570-E6733DC5332C}"/>
              </a:ext>
            </a:extLst>
          </p:cNvPr>
          <p:cNvSpPr>
            <a:spLocks noGrp="1" noChangeArrowheads="1"/>
          </p:cNvSpPr>
          <p:nvPr>
            <p:ph type="sldNum" sz="quarter" idx="5"/>
          </p:nvPr>
        </p:nvSpPr>
        <p:spPr>
          <a:ln/>
        </p:spPr>
        <p:txBody>
          <a:bodyPr/>
          <a:lstStyle/>
          <a:p>
            <a:fld id="{303F4191-93D2-4299-94FD-1618498613CF}" type="slidenum">
              <a:rPr lang="en-US" altLang="en-US"/>
              <a:pPr/>
              <a:t>11</a:t>
            </a:fld>
            <a:endParaRPr lang="en-US" altLang="en-US"/>
          </a:p>
        </p:txBody>
      </p:sp>
      <p:sp>
        <p:nvSpPr>
          <p:cNvPr id="36866" name="Rectangle 2">
            <a:extLst>
              <a:ext uri="{FF2B5EF4-FFF2-40B4-BE49-F238E27FC236}">
                <a16:creationId xmlns:a16="http://schemas.microsoft.com/office/drawing/2014/main" id="{CA0273F0-D86A-4563-A001-FED9FDED6503}"/>
              </a:ext>
            </a:extLst>
          </p:cNvPr>
          <p:cNvSpPr>
            <a:spLocks noRot="1" noChangeArrowheads="1" noTextEdit="1"/>
          </p:cNvSpPr>
          <p:nvPr>
            <p:ph type="sldImg"/>
          </p:nvPr>
        </p:nvSpPr>
        <p:spPr>
          <a:ln/>
        </p:spPr>
      </p:sp>
      <p:sp>
        <p:nvSpPr>
          <p:cNvPr id="36867" name="Rectangle 3">
            <a:extLst>
              <a:ext uri="{FF2B5EF4-FFF2-40B4-BE49-F238E27FC236}">
                <a16:creationId xmlns:a16="http://schemas.microsoft.com/office/drawing/2014/main" id="{9A169836-18B4-44AA-ACBB-46F6D6046F81}"/>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AA56D14-1C3E-4539-B29A-ACF8F29C8FEE}"/>
              </a:ext>
            </a:extLst>
          </p:cNvPr>
          <p:cNvSpPr>
            <a:spLocks noGrp="1" noChangeArrowheads="1"/>
          </p:cNvSpPr>
          <p:nvPr>
            <p:ph type="sldNum" sz="quarter" idx="5"/>
          </p:nvPr>
        </p:nvSpPr>
        <p:spPr>
          <a:ln/>
        </p:spPr>
        <p:txBody>
          <a:bodyPr/>
          <a:lstStyle/>
          <a:p>
            <a:fld id="{3DD86DE4-77D1-4BF6-885D-40745A51DFA6}" type="slidenum">
              <a:rPr lang="en-US" altLang="en-US"/>
              <a:pPr/>
              <a:t>12</a:t>
            </a:fld>
            <a:endParaRPr lang="en-US" altLang="en-US"/>
          </a:p>
        </p:txBody>
      </p:sp>
      <p:sp>
        <p:nvSpPr>
          <p:cNvPr id="114690" name="Rectangle 2">
            <a:extLst>
              <a:ext uri="{FF2B5EF4-FFF2-40B4-BE49-F238E27FC236}">
                <a16:creationId xmlns:a16="http://schemas.microsoft.com/office/drawing/2014/main" id="{89CC282F-4692-47B7-9520-096AC8633975}"/>
              </a:ext>
            </a:extLst>
          </p:cNvPr>
          <p:cNvSpPr>
            <a:spLocks noRot="1" noChangeArrowheads="1" noTextEdit="1"/>
          </p:cNvSpPr>
          <p:nvPr>
            <p:ph type="sldImg"/>
          </p:nvPr>
        </p:nvSpPr>
        <p:spPr>
          <a:ln/>
        </p:spPr>
      </p:sp>
      <p:sp>
        <p:nvSpPr>
          <p:cNvPr id="114691" name="Rectangle 3">
            <a:extLst>
              <a:ext uri="{FF2B5EF4-FFF2-40B4-BE49-F238E27FC236}">
                <a16:creationId xmlns:a16="http://schemas.microsoft.com/office/drawing/2014/main" id="{6C442101-5026-4C36-B56C-7D5214776FF5}"/>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C0BD7BA-CE0E-410A-85CF-CB6A2EDDA706}"/>
              </a:ext>
            </a:extLst>
          </p:cNvPr>
          <p:cNvSpPr>
            <a:spLocks noGrp="1" noChangeArrowheads="1"/>
          </p:cNvSpPr>
          <p:nvPr>
            <p:ph type="sldNum" sz="quarter" idx="5"/>
          </p:nvPr>
        </p:nvSpPr>
        <p:spPr>
          <a:ln/>
        </p:spPr>
        <p:txBody>
          <a:bodyPr/>
          <a:lstStyle/>
          <a:p>
            <a:fld id="{A6B911B9-9A38-4349-9B57-165A9D34FBC9}" type="slidenum">
              <a:rPr lang="en-US" altLang="en-US"/>
              <a:pPr/>
              <a:t>13</a:t>
            </a:fld>
            <a:endParaRPr lang="en-US" altLang="en-US"/>
          </a:p>
        </p:txBody>
      </p:sp>
      <p:sp>
        <p:nvSpPr>
          <p:cNvPr id="38914" name="Rectangle 2">
            <a:extLst>
              <a:ext uri="{FF2B5EF4-FFF2-40B4-BE49-F238E27FC236}">
                <a16:creationId xmlns:a16="http://schemas.microsoft.com/office/drawing/2014/main" id="{1A15B0F6-51F6-47F5-A29F-88B06731F880}"/>
              </a:ext>
            </a:extLst>
          </p:cNvPr>
          <p:cNvSpPr>
            <a:spLocks noRot="1" noChangeArrowheads="1" noTextEdit="1"/>
          </p:cNvSpPr>
          <p:nvPr>
            <p:ph type="sldImg"/>
          </p:nvPr>
        </p:nvSpPr>
        <p:spPr>
          <a:ln/>
        </p:spPr>
      </p:sp>
      <p:sp>
        <p:nvSpPr>
          <p:cNvPr id="38915" name="Rectangle 3">
            <a:extLst>
              <a:ext uri="{FF2B5EF4-FFF2-40B4-BE49-F238E27FC236}">
                <a16:creationId xmlns:a16="http://schemas.microsoft.com/office/drawing/2014/main" id="{598382BA-8DFD-426F-BF22-63440B2DA238}"/>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453ADA7-7948-41AE-87B0-1EE6299AB26D}"/>
              </a:ext>
            </a:extLst>
          </p:cNvPr>
          <p:cNvSpPr>
            <a:spLocks noGrp="1" noChangeArrowheads="1"/>
          </p:cNvSpPr>
          <p:nvPr>
            <p:ph type="sldNum" sz="quarter" idx="5"/>
          </p:nvPr>
        </p:nvSpPr>
        <p:spPr>
          <a:ln/>
        </p:spPr>
        <p:txBody>
          <a:bodyPr/>
          <a:lstStyle/>
          <a:p>
            <a:fld id="{3A3D3CC5-D097-4155-94A4-7BF06F49DD2A}" type="slidenum">
              <a:rPr lang="en-US" altLang="en-US"/>
              <a:pPr/>
              <a:t>14</a:t>
            </a:fld>
            <a:endParaRPr lang="en-US" altLang="en-US"/>
          </a:p>
        </p:txBody>
      </p:sp>
      <p:sp>
        <p:nvSpPr>
          <p:cNvPr id="116738" name="Rectangle 2">
            <a:extLst>
              <a:ext uri="{FF2B5EF4-FFF2-40B4-BE49-F238E27FC236}">
                <a16:creationId xmlns:a16="http://schemas.microsoft.com/office/drawing/2014/main" id="{6B76D3AA-D6FB-463E-9C4E-5FD7ED249F0F}"/>
              </a:ext>
            </a:extLst>
          </p:cNvPr>
          <p:cNvSpPr>
            <a:spLocks noRot="1" noChangeArrowheads="1" noTextEdit="1"/>
          </p:cNvSpPr>
          <p:nvPr>
            <p:ph type="sldImg"/>
          </p:nvPr>
        </p:nvSpPr>
        <p:spPr>
          <a:ln/>
        </p:spPr>
      </p:sp>
      <p:sp>
        <p:nvSpPr>
          <p:cNvPr id="116739" name="Rectangle 3">
            <a:extLst>
              <a:ext uri="{FF2B5EF4-FFF2-40B4-BE49-F238E27FC236}">
                <a16:creationId xmlns:a16="http://schemas.microsoft.com/office/drawing/2014/main" id="{C3990091-E098-4150-80B0-7844DB776504}"/>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EFA798C-F4DA-438C-8CC4-4E6E8591218E}"/>
              </a:ext>
            </a:extLst>
          </p:cNvPr>
          <p:cNvSpPr>
            <a:spLocks noGrp="1" noChangeArrowheads="1"/>
          </p:cNvSpPr>
          <p:nvPr>
            <p:ph type="sldNum" sz="quarter" idx="5"/>
          </p:nvPr>
        </p:nvSpPr>
        <p:spPr>
          <a:ln/>
        </p:spPr>
        <p:txBody>
          <a:bodyPr/>
          <a:lstStyle/>
          <a:p>
            <a:fld id="{16A398F0-83BF-490B-9F9B-04C79EF635D6}" type="slidenum">
              <a:rPr lang="en-US" altLang="en-US"/>
              <a:pPr/>
              <a:t>15</a:t>
            </a:fld>
            <a:endParaRPr lang="en-US" altLang="en-US"/>
          </a:p>
        </p:txBody>
      </p:sp>
      <p:sp>
        <p:nvSpPr>
          <p:cNvPr id="40962" name="Rectangle 2">
            <a:extLst>
              <a:ext uri="{FF2B5EF4-FFF2-40B4-BE49-F238E27FC236}">
                <a16:creationId xmlns:a16="http://schemas.microsoft.com/office/drawing/2014/main" id="{805227D0-6B8C-4CB4-97E4-4D7CC1F62B0A}"/>
              </a:ext>
            </a:extLst>
          </p:cNvPr>
          <p:cNvSpPr>
            <a:spLocks noRot="1" noChangeArrowheads="1" noTextEdit="1"/>
          </p:cNvSpPr>
          <p:nvPr>
            <p:ph type="sldImg"/>
          </p:nvPr>
        </p:nvSpPr>
        <p:spPr>
          <a:ln/>
        </p:spPr>
      </p:sp>
      <p:sp>
        <p:nvSpPr>
          <p:cNvPr id="40963" name="Rectangle 3">
            <a:extLst>
              <a:ext uri="{FF2B5EF4-FFF2-40B4-BE49-F238E27FC236}">
                <a16:creationId xmlns:a16="http://schemas.microsoft.com/office/drawing/2014/main" id="{E96F90D1-2EF8-49BE-BEA0-C90B7997DBA1}"/>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2B6DEC4-AE1C-4B32-9327-A714A6F5B11B}"/>
              </a:ext>
            </a:extLst>
          </p:cNvPr>
          <p:cNvSpPr>
            <a:spLocks noGrp="1" noChangeArrowheads="1"/>
          </p:cNvSpPr>
          <p:nvPr>
            <p:ph type="sldNum" sz="quarter" idx="5"/>
          </p:nvPr>
        </p:nvSpPr>
        <p:spPr>
          <a:ln/>
        </p:spPr>
        <p:txBody>
          <a:bodyPr/>
          <a:lstStyle/>
          <a:p>
            <a:fld id="{B7FD0294-C7F4-4F52-B8F1-12D2D83757F7}" type="slidenum">
              <a:rPr lang="en-US" altLang="en-US"/>
              <a:pPr/>
              <a:t>16</a:t>
            </a:fld>
            <a:endParaRPr lang="en-US" altLang="en-US"/>
          </a:p>
        </p:txBody>
      </p:sp>
      <p:sp>
        <p:nvSpPr>
          <p:cNvPr id="104450" name="Rectangle 2">
            <a:extLst>
              <a:ext uri="{FF2B5EF4-FFF2-40B4-BE49-F238E27FC236}">
                <a16:creationId xmlns:a16="http://schemas.microsoft.com/office/drawing/2014/main" id="{F647643A-BA89-4E61-971A-1AF7E9BF659E}"/>
              </a:ext>
            </a:extLst>
          </p:cNvPr>
          <p:cNvSpPr>
            <a:spLocks noRot="1" noChangeArrowheads="1" noTextEdit="1"/>
          </p:cNvSpPr>
          <p:nvPr>
            <p:ph type="sldImg"/>
          </p:nvPr>
        </p:nvSpPr>
        <p:spPr>
          <a:ln/>
        </p:spPr>
      </p:sp>
      <p:sp>
        <p:nvSpPr>
          <p:cNvPr id="104451" name="Rectangle 3">
            <a:extLst>
              <a:ext uri="{FF2B5EF4-FFF2-40B4-BE49-F238E27FC236}">
                <a16:creationId xmlns:a16="http://schemas.microsoft.com/office/drawing/2014/main" id="{C59D2B90-F993-43DB-8CB6-01CCEDCFF10D}"/>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8D71DAA-3810-4BD6-83B0-42753B731221}"/>
              </a:ext>
            </a:extLst>
          </p:cNvPr>
          <p:cNvSpPr>
            <a:spLocks noGrp="1" noChangeArrowheads="1"/>
          </p:cNvSpPr>
          <p:nvPr>
            <p:ph type="sldNum" sz="quarter" idx="5"/>
          </p:nvPr>
        </p:nvSpPr>
        <p:spPr>
          <a:ln/>
        </p:spPr>
        <p:txBody>
          <a:bodyPr/>
          <a:lstStyle/>
          <a:p>
            <a:fld id="{4C35A278-21F3-4FBF-9D5F-7D2455483698}" type="slidenum">
              <a:rPr lang="en-US" altLang="en-US"/>
              <a:pPr/>
              <a:t>17</a:t>
            </a:fld>
            <a:endParaRPr lang="en-US" altLang="en-US"/>
          </a:p>
        </p:txBody>
      </p:sp>
      <p:sp>
        <p:nvSpPr>
          <p:cNvPr id="43010" name="Rectangle 2">
            <a:extLst>
              <a:ext uri="{FF2B5EF4-FFF2-40B4-BE49-F238E27FC236}">
                <a16:creationId xmlns:a16="http://schemas.microsoft.com/office/drawing/2014/main" id="{CCCFBFEF-3318-4E65-80A7-DF40FCDE010A}"/>
              </a:ext>
            </a:extLst>
          </p:cNvPr>
          <p:cNvSpPr>
            <a:spLocks noRot="1" noChangeArrowheads="1" noTextEdit="1"/>
          </p:cNvSpPr>
          <p:nvPr>
            <p:ph type="sldImg"/>
          </p:nvPr>
        </p:nvSpPr>
        <p:spPr>
          <a:ln/>
        </p:spPr>
      </p:sp>
      <p:sp>
        <p:nvSpPr>
          <p:cNvPr id="43011" name="Rectangle 3">
            <a:extLst>
              <a:ext uri="{FF2B5EF4-FFF2-40B4-BE49-F238E27FC236}">
                <a16:creationId xmlns:a16="http://schemas.microsoft.com/office/drawing/2014/main" id="{7617C5DA-A8BF-4A98-BF49-E9A762E59BDB}"/>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31A7781-9CCA-46A0-8958-36DE3129A3A8}"/>
              </a:ext>
            </a:extLst>
          </p:cNvPr>
          <p:cNvSpPr>
            <a:spLocks noGrp="1" noChangeArrowheads="1"/>
          </p:cNvSpPr>
          <p:nvPr>
            <p:ph type="sldNum" sz="quarter" idx="5"/>
          </p:nvPr>
        </p:nvSpPr>
        <p:spPr>
          <a:ln/>
        </p:spPr>
        <p:txBody>
          <a:bodyPr/>
          <a:lstStyle/>
          <a:p>
            <a:fld id="{546445C4-BDEB-4897-A03F-5CD12A7FDFB2}" type="slidenum">
              <a:rPr lang="en-US" altLang="en-US"/>
              <a:pPr/>
              <a:t>18</a:t>
            </a:fld>
            <a:endParaRPr lang="en-US" altLang="en-US"/>
          </a:p>
        </p:txBody>
      </p:sp>
      <p:sp>
        <p:nvSpPr>
          <p:cNvPr id="45058" name="Rectangle 2">
            <a:extLst>
              <a:ext uri="{FF2B5EF4-FFF2-40B4-BE49-F238E27FC236}">
                <a16:creationId xmlns:a16="http://schemas.microsoft.com/office/drawing/2014/main" id="{C4F7229B-C7BE-4C79-9D41-AB3F730DCB2D}"/>
              </a:ext>
            </a:extLst>
          </p:cNvPr>
          <p:cNvSpPr>
            <a:spLocks noRot="1" noChangeArrowheads="1" noTextEdit="1"/>
          </p:cNvSpPr>
          <p:nvPr>
            <p:ph type="sldImg"/>
          </p:nvPr>
        </p:nvSpPr>
        <p:spPr>
          <a:ln/>
        </p:spPr>
      </p:sp>
      <p:sp>
        <p:nvSpPr>
          <p:cNvPr id="45059" name="Rectangle 3">
            <a:extLst>
              <a:ext uri="{FF2B5EF4-FFF2-40B4-BE49-F238E27FC236}">
                <a16:creationId xmlns:a16="http://schemas.microsoft.com/office/drawing/2014/main" id="{DD1C69E7-711B-4637-881C-930325DF26C9}"/>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9E3E985-5929-468B-8C5C-B599EF795CB9}"/>
              </a:ext>
            </a:extLst>
          </p:cNvPr>
          <p:cNvSpPr>
            <a:spLocks noGrp="1" noChangeArrowheads="1"/>
          </p:cNvSpPr>
          <p:nvPr>
            <p:ph type="sldNum" sz="quarter" idx="5"/>
          </p:nvPr>
        </p:nvSpPr>
        <p:spPr>
          <a:ln/>
        </p:spPr>
        <p:txBody>
          <a:bodyPr/>
          <a:lstStyle/>
          <a:p>
            <a:fld id="{F7D9EA2F-F4E4-4CB3-8FAF-9F2E4E3769DD}" type="slidenum">
              <a:rPr lang="en-US" altLang="en-US"/>
              <a:pPr/>
              <a:t>19</a:t>
            </a:fld>
            <a:endParaRPr lang="en-US" altLang="en-US"/>
          </a:p>
        </p:txBody>
      </p:sp>
      <p:sp>
        <p:nvSpPr>
          <p:cNvPr id="47106" name="Rectangle 2">
            <a:extLst>
              <a:ext uri="{FF2B5EF4-FFF2-40B4-BE49-F238E27FC236}">
                <a16:creationId xmlns:a16="http://schemas.microsoft.com/office/drawing/2014/main" id="{729BC6B6-9360-4DE5-9FCE-26F6A02F3433}"/>
              </a:ext>
            </a:extLst>
          </p:cNvPr>
          <p:cNvSpPr>
            <a:spLocks noRot="1" noChangeArrowheads="1" noTextEdit="1"/>
          </p:cNvSpPr>
          <p:nvPr>
            <p:ph type="sldImg"/>
          </p:nvPr>
        </p:nvSpPr>
        <p:spPr>
          <a:ln/>
        </p:spPr>
      </p:sp>
      <p:sp>
        <p:nvSpPr>
          <p:cNvPr id="47107" name="Rectangle 3">
            <a:extLst>
              <a:ext uri="{FF2B5EF4-FFF2-40B4-BE49-F238E27FC236}">
                <a16:creationId xmlns:a16="http://schemas.microsoft.com/office/drawing/2014/main" id="{37121B18-C6FE-49E5-996F-A9A321DF975B}"/>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539CA6A-10C0-47FB-AD6C-1CD6AF696BF9}"/>
              </a:ext>
            </a:extLst>
          </p:cNvPr>
          <p:cNvSpPr>
            <a:spLocks noGrp="1" noChangeArrowheads="1"/>
          </p:cNvSpPr>
          <p:nvPr>
            <p:ph type="sldNum" sz="quarter" idx="5"/>
          </p:nvPr>
        </p:nvSpPr>
        <p:spPr>
          <a:ln/>
        </p:spPr>
        <p:txBody>
          <a:bodyPr/>
          <a:lstStyle/>
          <a:p>
            <a:fld id="{9065D8DF-AC75-40E1-A85E-70BB86AA5689}" type="slidenum">
              <a:rPr lang="en-US" altLang="en-US"/>
              <a:pPr/>
              <a:t>2</a:t>
            </a:fld>
            <a:endParaRPr lang="en-US" altLang="en-US"/>
          </a:p>
        </p:txBody>
      </p:sp>
      <p:sp>
        <p:nvSpPr>
          <p:cNvPr id="13314" name="Rectangle 2">
            <a:extLst>
              <a:ext uri="{FF2B5EF4-FFF2-40B4-BE49-F238E27FC236}">
                <a16:creationId xmlns:a16="http://schemas.microsoft.com/office/drawing/2014/main" id="{FB5BDDA1-0C45-4FF7-89DA-6E1D42D534A2}"/>
              </a:ext>
            </a:extLst>
          </p:cNvPr>
          <p:cNvSpPr>
            <a:spLocks noRot="1" noChangeArrowheads="1" noTextEdit="1"/>
          </p:cNvSpPr>
          <p:nvPr>
            <p:ph type="sldImg"/>
          </p:nvPr>
        </p:nvSpPr>
        <p:spPr>
          <a:ln/>
        </p:spPr>
      </p:sp>
      <p:sp>
        <p:nvSpPr>
          <p:cNvPr id="13315" name="Rectangle 3">
            <a:extLst>
              <a:ext uri="{FF2B5EF4-FFF2-40B4-BE49-F238E27FC236}">
                <a16:creationId xmlns:a16="http://schemas.microsoft.com/office/drawing/2014/main" id="{D3E65AB7-196F-4F51-941B-F0F6B53C9FCC}"/>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9C2E83A-A9C8-428E-B80B-75467DC403CE}"/>
              </a:ext>
            </a:extLst>
          </p:cNvPr>
          <p:cNvSpPr>
            <a:spLocks noGrp="1" noChangeArrowheads="1"/>
          </p:cNvSpPr>
          <p:nvPr>
            <p:ph type="sldNum" sz="quarter" idx="5"/>
          </p:nvPr>
        </p:nvSpPr>
        <p:spPr>
          <a:ln/>
        </p:spPr>
        <p:txBody>
          <a:bodyPr/>
          <a:lstStyle/>
          <a:p>
            <a:fld id="{3E3F40B0-AB2E-4E69-AB06-CBE64157DB10}" type="slidenum">
              <a:rPr lang="en-US" altLang="en-US"/>
              <a:pPr/>
              <a:t>20</a:t>
            </a:fld>
            <a:endParaRPr lang="en-US" altLang="en-US"/>
          </a:p>
        </p:txBody>
      </p:sp>
      <p:sp>
        <p:nvSpPr>
          <p:cNvPr id="49154" name="Rectangle 2">
            <a:extLst>
              <a:ext uri="{FF2B5EF4-FFF2-40B4-BE49-F238E27FC236}">
                <a16:creationId xmlns:a16="http://schemas.microsoft.com/office/drawing/2014/main" id="{B8A1C631-5567-4E2F-9F33-5C233214C1F7}"/>
              </a:ext>
            </a:extLst>
          </p:cNvPr>
          <p:cNvSpPr>
            <a:spLocks noRot="1" noChangeArrowheads="1" noTextEdit="1"/>
          </p:cNvSpPr>
          <p:nvPr>
            <p:ph type="sldImg"/>
          </p:nvPr>
        </p:nvSpPr>
        <p:spPr>
          <a:ln/>
        </p:spPr>
      </p:sp>
      <p:sp>
        <p:nvSpPr>
          <p:cNvPr id="49155" name="Rectangle 3">
            <a:extLst>
              <a:ext uri="{FF2B5EF4-FFF2-40B4-BE49-F238E27FC236}">
                <a16:creationId xmlns:a16="http://schemas.microsoft.com/office/drawing/2014/main" id="{FFD32867-0D73-458F-9D8F-AC464BDFA8C8}"/>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0B05743-D610-404F-A3D9-CA560A9B7221}"/>
              </a:ext>
            </a:extLst>
          </p:cNvPr>
          <p:cNvSpPr>
            <a:spLocks noGrp="1" noChangeArrowheads="1"/>
          </p:cNvSpPr>
          <p:nvPr>
            <p:ph type="sldNum" sz="quarter" idx="5"/>
          </p:nvPr>
        </p:nvSpPr>
        <p:spPr>
          <a:ln/>
        </p:spPr>
        <p:txBody>
          <a:bodyPr/>
          <a:lstStyle/>
          <a:p>
            <a:fld id="{63E1AF52-905C-41FA-B974-0C00466427DC}" type="slidenum">
              <a:rPr lang="en-US" altLang="en-US"/>
              <a:pPr/>
              <a:t>21</a:t>
            </a:fld>
            <a:endParaRPr lang="en-US" altLang="en-US"/>
          </a:p>
        </p:txBody>
      </p:sp>
      <p:sp>
        <p:nvSpPr>
          <p:cNvPr id="51202" name="Rectangle 2">
            <a:extLst>
              <a:ext uri="{FF2B5EF4-FFF2-40B4-BE49-F238E27FC236}">
                <a16:creationId xmlns:a16="http://schemas.microsoft.com/office/drawing/2014/main" id="{FA8DB185-8730-47FA-B8A7-07083708F65C}"/>
              </a:ext>
            </a:extLst>
          </p:cNvPr>
          <p:cNvSpPr>
            <a:spLocks noRot="1" noChangeArrowheads="1" noTextEdit="1"/>
          </p:cNvSpPr>
          <p:nvPr>
            <p:ph type="sldImg"/>
          </p:nvPr>
        </p:nvSpPr>
        <p:spPr>
          <a:ln/>
        </p:spPr>
      </p:sp>
      <p:sp>
        <p:nvSpPr>
          <p:cNvPr id="51203" name="Rectangle 3">
            <a:extLst>
              <a:ext uri="{FF2B5EF4-FFF2-40B4-BE49-F238E27FC236}">
                <a16:creationId xmlns:a16="http://schemas.microsoft.com/office/drawing/2014/main" id="{095DE730-C699-495A-A246-6911275FF538}"/>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721A8E8-BED0-4390-98F2-E6D9D5D97843}"/>
              </a:ext>
            </a:extLst>
          </p:cNvPr>
          <p:cNvSpPr>
            <a:spLocks noGrp="1" noChangeArrowheads="1"/>
          </p:cNvSpPr>
          <p:nvPr>
            <p:ph type="sldNum" sz="quarter" idx="5"/>
          </p:nvPr>
        </p:nvSpPr>
        <p:spPr>
          <a:ln/>
        </p:spPr>
        <p:txBody>
          <a:bodyPr/>
          <a:lstStyle/>
          <a:p>
            <a:fld id="{B911AB6F-55B3-4A43-9C8F-709CF3D8AF86}" type="slidenum">
              <a:rPr lang="en-US" altLang="en-US"/>
              <a:pPr/>
              <a:t>22</a:t>
            </a:fld>
            <a:endParaRPr lang="en-US" altLang="en-US"/>
          </a:p>
        </p:txBody>
      </p:sp>
      <p:sp>
        <p:nvSpPr>
          <p:cNvPr id="53250" name="Rectangle 2">
            <a:extLst>
              <a:ext uri="{FF2B5EF4-FFF2-40B4-BE49-F238E27FC236}">
                <a16:creationId xmlns:a16="http://schemas.microsoft.com/office/drawing/2014/main" id="{A8D9B303-DF28-4D4C-9B35-3A2B66DE1F34}"/>
              </a:ext>
            </a:extLst>
          </p:cNvPr>
          <p:cNvSpPr>
            <a:spLocks noRot="1" noChangeArrowheads="1" noTextEdit="1"/>
          </p:cNvSpPr>
          <p:nvPr>
            <p:ph type="sldImg"/>
          </p:nvPr>
        </p:nvSpPr>
        <p:spPr>
          <a:ln/>
        </p:spPr>
      </p:sp>
      <p:sp>
        <p:nvSpPr>
          <p:cNvPr id="53251" name="Rectangle 3">
            <a:extLst>
              <a:ext uri="{FF2B5EF4-FFF2-40B4-BE49-F238E27FC236}">
                <a16:creationId xmlns:a16="http://schemas.microsoft.com/office/drawing/2014/main" id="{D6E449EC-6EAF-4D4B-BA68-E8EB1A345BA7}"/>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251A691F-8E54-45CE-85CE-C2B4DBDC8575}"/>
              </a:ext>
            </a:extLst>
          </p:cNvPr>
          <p:cNvSpPr>
            <a:spLocks noGrp="1" noChangeArrowheads="1"/>
          </p:cNvSpPr>
          <p:nvPr>
            <p:ph type="sldNum" sz="quarter" idx="5"/>
          </p:nvPr>
        </p:nvSpPr>
        <p:spPr>
          <a:ln/>
        </p:spPr>
        <p:txBody>
          <a:bodyPr/>
          <a:lstStyle/>
          <a:p>
            <a:fld id="{10649C6E-A191-405C-8260-98A5BD310AD9}" type="slidenum">
              <a:rPr lang="en-US" altLang="en-US"/>
              <a:pPr/>
              <a:t>23</a:t>
            </a:fld>
            <a:endParaRPr lang="en-US" altLang="en-US"/>
          </a:p>
        </p:txBody>
      </p:sp>
      <p:sp>
        <p:nvSpPr>
          <p:cNvPr id="55298" name="Rectangle 2">
            <a:extLst>
              <a:ext uri="{FF2B5EF4-FFF2-40B4-BE49-F238E27FC236}">
                <a16:creationId xmlns:a16="http://schemas.microsoft.com/office/drawing/2014/main" id="{92391DE5-81E9-4CB0-8CC5-A5683773E6EB}"/>
              </a:ext>
            </a:extLst>
          </p:cNvPr>
          <p:cNvSpPr>
            <a:spLocks noRot="1" noChangeArrowheads="1" noTextEdit="1"/>
          </p:cNvSpPr>
          <p:nvPr>
            <p:ph type="sldImg"/>
          </p:nvPr>
        </p:nvSpPr>
        <p:spPr>
          <a:ln/>
        </p:spPr>
      </p:sp>
      <p:sp>
        <p:nvSpPr>
          <p:cNvPr id="55299" name="Rectangle 3">
            <a:extLst>
              <a:ext uri="{FF2B5EF4-FFF2-40B4-BE49-F238E27FC236}">
                <a16:creationId xmlns:a16="http://schemas.microsoft.com/office/drawing/2014/main" id="{52F0E624-7848-44A6-A6C6-1792721F1FF8}"/>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87F668A-135A-47CC-8CFA-A8B54CC17DCC}"/>
              </a:ext>
            </a:extLst>
          </p:cNvPr>
          <p:cNvSpPr>
            <a:spLocks noGrp="1" noChangeArrowheads="1"/>
          </p:cNvSpPr>
          <p:nvPr>
            <p:ph type="sldNum" sz="quarter" idx="5"/>
          </p:nvPr>
        </p:nvSpPr>
        <p:spPr>
          <a:ln/>
        </p:spPr>
        <p:txBody>
          <a:bodyPr/>
          <a:lstStyle/>
          <a:p>
            <a:fld id="{F520E1A6-5514-4850-8349-EFF53B0A6288}" type="slidenum">
              <a:rPr lang="en-US" altLang="en-US"/>
              <a:pPr/>
              <a:t>24</a:t>
            </a:fld>
            <a:endParaRPr lang="en-US" altLang="en-US"/>
          </a:p>
        </p:txBody>
      </p:sp>
      <p:sp>
        <p:nvSpPr>
          <p:cNvPr id="57346" name="Rectangle 2">
            <a:extLst>
              <a:ext uri="{FF2B5EF4-FFF2-40B4-BE49-F238E27FC236}">
                <a16:creationId xmlns:a16="http://schemas.microsoft.com/office/drawing/2014/main" id="{F2D499A7-EDBA-4137-9842-C73C4E2B62AE}"/>
              </a:ext>
            </a:extLst>
          </p:cNvPr>
          <p:cNvSpPr>
            <a:spLocks noRot="1" noChangeArrowheads="1" noTextEdit="1"/>
          </p:cNvSpPr>
          <p:nvPr>
            <p:ph type="sldImg"/>
          </p:nvPr>
        </p:nvSpPr>
        <p:spPr>
          <a:ln/>
        </p:spPr>
      </p:sp>
      <p:sp>
        <p:nvSpPr>
          <p:cNvPr id="57347" name="Rectangle 3">
            <a:extLst>
              <a:ext uri="{FF2B5EF4-FFF2-40B4-BE49-F238E27FC236}">
                <a16:creationId xmlns:a16="http://schemas.microsoft.com/office/drawing/2014/main" id="{4F1BABED-D8E0-47E3-B199-F22BB172ABFD}"/>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120A9E4-E36C-4464-877D-450391D8B4FA}"/>
              </a:ext>
            </a:extLst>
          </p:cNvPr>
          <p:cNvSpPr>
            <a:spLocks noGrp="1" noChangeArrowheads="1"/>
          </p:cNvSpPr>
          <p:nvPr>
            <p:ph type="sldNum" sz="quarter" idx="5"/>
          </p:nvPr>
        </p:nvSpPr>
        <p:spPr>
          <a:ln/>
        </p:spPr>
        <p:txBody>
          <a:bodyPr/>
          <a:lstStyle/>
          <a:p>
            <a:fld id="{9AC5D3A8-0324-4C31-A841-33EC145BEC7B}" type="slidenum">
              <a:rPr lang="en-US" altLang="en-US"/>
              <a:pPr/>
              <a:t>25</a:t>
            </a:fld>
            <a:endParaRPr lang="en-US" altLang="en-US"/>
          </a:p>
        </p:txBody>
      </p:sp>
      <p:sp>
        <p:nvSpPr>
          <p:cNvPr id="59394" name="Rectangle 2">
            <a:extLst>
              <a:ext uri="{FF2B5EF4-FFF2-40B4-BE49-F238E27FC236}">
                <a16:creationId xmlns:a16="http://schemas.microsoft.com/office/drawing/2014/main" id="{4A0DAF80-B2E4-4E46-B88C-A805B5644BE5}"/>
              </a:ext>
            </a:extLst>
          </p:cNvPr>
          <p:cNvSpPr>
            <a:spLocks noRot="1" noChangeArrowheads="1" noTextEdit="1"/>
          </p:cNvSpPr>
          <p:nvPr>
            <p:ph type="sldImg"/>
          </p:nvPr>
        </p:nvSpPr>
        <p:spPr>
          <a:ln/>
        </p:spPr>
      </p:sp>
      <p:sp>
        <p:nvSpPr>
          <p:cNvPr id="59395" name="Rectangle 3">
            <a:extLst>
              <a:ext uri="{FF2B5EF4-FFF2-40B4-BE49-F238E27FC236}">
                <a16:creationId xmlns:a16="http://schemas.microsoft.com/office/drawing/2014/main" id="{38492E16-D948-447E-9E71-2D0BE2ED8E54}"/>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6F0BC18-E19A-46C1-97C8-B6AE6B6B699F}"/>
              </a:ext>
            </a:extLst>
          </p:cNvPr>
          <p:cNvSpPr>
            <a:spLocks noGrp="1" noChangeArrowheads="1"/>
          </p:cNvSpPr>
          <p:nvPr>
            <p:ph type="sldNum" sz="quarter" idx="5"/>
          </p:nvPr>
        </p:nvSpPr>
        <p:spPr>
          <a:ln/>
        </p:spPr>
        <p:txBody>
          <a:bodyPr/>
          <a:lstStyle/>
          <a:p>
            <a:fld id="{D1F2F08D-223A-44C6-828E-305DE5E28182}" type="slidenum">
              <a:rPr lang="en-US" altLang="en-US"/>
              <a:pPr/>
              <a:t>26</a:t>
            </a:fld>
            <a:endParaRPr lang="en-US" altLang="en-US"/>
          </a:p>
        </p:txBody>
      </p:sp>
      <p:sp>
        <p:nvSpPr>
          <p:cNvPr id="61442" name="Rectangle 2">
            <a:extLst>
              <a:ext uri="{FF2B5EF4-FFF2-40B4-BE49-F238E27FC236}">
                <a16:creationId xmlns:a16="http://schemas.microsoft.com/office/drawing/2014/main" id="{61E02960-BDDA-45DB-894E-4C065808E513}"/>
              </a:ext>
            </a:extLst>
          </p:cNvPr>
          <p:cNvSpPr>
            <a:spLocks noRot="1" noChangeArrowheads="1" noTextEdit="1"/>
          </p:cNvSpPr>
          <p:nvPr>
            <p:ph type="sldImg"/>
          </p:nvPr>
        </p:nvSpPr>
        <p:spPr>
          <a:ln/>
        </p:spPr>
      </p:sp>
      <p:sp>
        <p:nvSpPr>
          <p:cNvPr id="61443" name="Rectangle 3">
            <a:extLst>
              <a:ext uri="{FF2B5EF4-FFF2-40B4-BE49-F238E27FC236}">
                <a16:creationId xmlns:a16="http://schemas.microsoft.com/office/drawing/2014/main" id="{4B151416-3AE3-4434-BCA9-8749245BB692}"/>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2B67CB6-8B69-42E3-8A36-E2D76C7558F2}"/>
              </a:ext>
            </a:extLst>
          </p:cNvPr>
          <p:cNvSpPr>
            <a:spLocks noGrp="1" noChangeArrowheads="1"/>
          </p:cNvSpPr>
          <p:nvPr>
            <p:ph type="sldNum" sz="quarter" idx="5"/>
          </p:nvPr>
        </p:nvSpPr>
        <p:spPr>
          <a:ln/>
        </p:spPr>
        <p:txBody>
          <a:bodyPr/>
          <a:lstStyle/>
          <a:p>
            <a:fld id="{30BE29A7-AC1B-4256-9B44-3D59FBBEFF62}" type="slidenum">
              <a:rPr lang="en-US" altLang="en-US"/>
              <a:pPr/>
              <a:t>27</a:t>
            </a:fld>
            <a:endParaRPr lang="en-US" altLang="en-US"/>
          </a:p>
        </p:txBody>
      </p:sp>
      <p:sp>
        <p:nvSpPr>
          <p:cNvPr id="106498" name="Rectangle 2">
            <a:extLst>
              <a:ext uri="{FF2B5EF4-FFF2-40B4-BE49-F238E27FC236}">
                <a16:creationId xmlns:a16="http://schemas.microsoft.com/office/drawing/2014/main" id="{954A4152-EBAE-475D-A21B-3D5C0E8EB185}"/>
              </a:ext>
            </a:extLst>
          </p:cNvPr>
          <p:cNvSpPr>
            <a:spLocks noRot="1" noChangeArrowheads="1" noTextEdit="1"/>
          </p:cNvSpPr>
          <p:nvPr>
            <p:ph type="sldImg"/>
          </p:nvPr>
        </p:nvSpPr>
        <p:spPr>
          <a:ln/>
        </p:spPr>
      </p:sp>
      <p:sp>
        <p:nvSpPr>
          <p:cNvPr id="106499" name="Rectangle 3">
            <a:extLst>
              <a:ext uri="{FF2B5EF4-FFF2-40B4-BE49-F238E27FC236}">
                <a16:creationId xmlns:a16="http://schemas.microsoft.com/office/drawing/2014/main" id="{546F3C6E-D071-490B-912A-130750C0899F}"/>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ADF0C4C-E2C8-469E-8DF1-F94A04EBA58C}"/>
              </a:ext>
            </a:extLst>
          </p:cNvPr>
          <p:cNvSpPr>
            <a:spLocks noGrp="1" noChangeArrowheads="1"/>
          </p:cNvSpPr>
          <p:nvPr>
            <p:ph type="sldNum" sz="quarter" idx="5"/>
          </p:nvPr>
        </p:nvSpPr>
        <p:spPr>
          <a:ln/>
        </p:spPr>
        <p:txBody>
          <a:bodyPr/>
          <a:lstStyle/>
          <a:p>
            <a:fld id="{FF22D867-9968-4358-A3B0-8642A566F14F}" type="slidenum">
              <a:rPr lang="en-US" altLang="en-US"/>
              <a:pPr/>
              <a:t>28</a:t>
            </a:fld>
            <a:endParaRPr lang="en-US" altLang="en-US"/>
          </a:p>
        </p:txBody>
      </p:sp>
      <p:sp>
        <p:nvSpPr>
          <p:cNvPr id="108546" name="Rectangle 2">
            <a:extLst>
              <a:ext uri="{FF2B5EF4-FFF2-40B4-BE49-F238E27FC236}">
                <a16:creationId xmlns:a16="http://schemas.microsoft.com/office/drawing/2014/main" id="{6E957369-3C33-42AB-BFA2-2EA77F1655F4}"/>
              </a:ext>
            </a:extLst>
          </p:cNvPr>
          <p:cNvSpPr>
            <a:spLocks noRot="1" noChangeArrowheads="1" noTextEdit="1"/>
          </p:cNvSpPr>
          <p:nvPr>
            <p:ph type="sldImg"/>
          </p:nvPr>
        </p:nvSpPr>
        <p:spPr>
          <a:ln/>
        </p:spPr>
      </p:sp>
      <p:sp>
        <p:nvSpPr>
          <p:cNvPr id="108547" name="Rectangle 3">
            <a:extLst>
              <a:ext uri="{FF2B5EF4-FFF2-40B4-BE49-F238E27FC236}">
                <a16:creationId xmlns:a16="http://schemas.microsoft.com/office/drawing/2014/main" id="{93DCD3FB-78DF-4C27-98DE-7F2602984DFC}"/>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AF5EE4D-8B11-4BE0-ADAE-E4F7032D53CB}"/>
              </a:ext>
            </a:extLst>
          </p:cNvPr>
          <p:cNvSpPr>
            <a:spLocks noGrp="1" noChangeArrowheads="1"/>
          </p:cNvSpPr>
          <p:nvPr>
            <p:ph type="sldNum" sz="quarter" idx="5"/>
          </p:nvPr>
        </p:nvSpPr>
        <p:spPr>
          <a:ln/>
        </p:spPr>
        <p:txBody>
          <a:bodyPr/>
          <a:lstStyle/>
          <a:p>
            <a:fld id="{C2276FF9-98EC-4080-8121-E36CE9BFDE83}" type="slidenum">
              <a:rPr lang="en-US" altLang="en-US"/>
              <a:pPr/>
              <a:t>29</a:t>
            </a:fld>
            <a:endParaRPr lang="en-US" altLang="en-US"/>
          </a:p>
        </p:txBody>
      </p:sp>
      <p:sp>
        <p:nvSpPr>
          <p:cNvPr id="110594" name="Rectangle 2">
            <a:extLst>
              <a:ext uri="{FF2B5EF4-FFF2-40B4-BE49-F238E27FC236}">
                <a16:creationId xmlns:a16="http://schemas.microsoft.com/office/drawing/2014/main" id="{BC81B57C-AB64-4C4D-8784-E3C2C472F9F2}"/>
              </a:ext>
            </a:extLst>
          </p:cNvPr>
          <p:cNvSpPr>
            <a:spLocks noRot="1" noChangeArrowheads="1" noTextEdit="1"/>
          </p:cNvSpPr>
          <p:nvPr>
            <p:ph type="sldImg"/>
          </p:nvPr>
        </p:nvSpPr>
        <p:spPr>
          <a:ln/>
        </p:spPr>
      </p:sp>
      <p:sp>
        <p:nvSpPr>
          <p:cNvPr id="110595" name="Rectangle 3">
            <a:extLst>
              <a:ext uri="{FF2B5EF4-FFF2-40B4-BE49-F238E27FC236}">
                <a16:creationId xmlns:a16="http://schemas.microsoft.com/office/drawing/2014/main" id="{9CC23E17-EEAE-466D-A289-ED02B0AE3336}"/>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733A90C-6033-468D-A357-B42D2CA6EEA9}"/>
              </a:ext>
            </a:extLst>
          </p:cNvPr>
          <p:cNvSpPr>
            <a:spLocks noGrp="1" noChangeArrowheads="1"/>
          </p:cNvSpPr>
          <p:nvPr>
            <p:ph type="sldNum" sz="quarter" idx="5"/>
          </p:nvPr>
        </p:nvSpPr>
        <p:spPr>
          <a:ln/>
        </p:spPr>
        <p:txBody>
          <a:bodyPr/>
          <a:lstStyle/>
          <a:p>
            <a:fld id="{105C88D4-93C1-4EFE-BCE4-6320B8FAD55A}" type="slidenum">
              <a:rPr lang="en-US" altLang="en-US"/>
              <a:pPr/>
              <a:t>3</a:t>
            </a:fld>
            <a:endParaRPr lang="en-US" altLang="en-US"/>
          </a:p>
        </p:txBody>
      </p:sp>
      <p:sp>
        <p:nvSpPr>
          <p:cNvPr id="15362" name="Rectangle 2">
            <a:extLst>
              <a:ext uri="{FF2B5EF4-FFF2-40B4-BE49-F238E27FC236}">
                <a16:creationId xmlns:a16="http://schemas.microsoft.com/office/drawing/2014/main" id="{43C1AA9B-9B02-4D46-B42B-FE98ECF69B38}"/>
              </a:ext>
            </a:extLst>
          </p:cNvPr>
          <p:cNvSpPr>
            <a:spLocks noRot="1" noChangeArrowheads="1" noTextEdit="1"/>
          </p:cNvSpPr>
          <p:nvPr>
            <p:ph type="sldImg"/>
          </p:nvPr>
        </p:nvSpPr>
        <p:spPr>
          <a:ln/>
        </p:spPr>
      </p:sp>
      <p:sp>
        <p:nvSpPr>
          <p:cNvPr id="15363" name="Rectangle 3">
            <a:extLst>
              <a:ext uri="{FF2B5EF4-FFF2-40B4-BE49-F238E27FC236}">
                <a16:creationId xmlns:a16="http://schemas.microsoft.com/office/drawing/2014/main" id="{A694E3BA-20D4-48EB-A8FB-4DA0CC356D02}"/>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AAD6EBB-89DE-4060-99CB-3F7FF14014AB}"/>
              </a:ext>
            </a:extLst>
          </p:cNvPr>
          <p:cNvSpPr>
            <a:spLocks noGrp="1" noChangeArrowheads="1"/>
          </p:cNvSpPr>
          <p:nvPr>
            <p:ph type="sldNum" sz="quarter" idx="5"/>
          </p:nvPr>
        </p:nvSpPr>
        <p:spPr>
          <a:ln/>
        </p:spPr>
        <p:txBody>
          <a:bodyPr/>
          <a:lstStyle/>
          <a:p>
            <a:fld id="{A8A91DD7-3900-4C7C-9F3D-DBE356F36FFF}" type="slidenum">
              <a:rPr lang="en-US" altLang="en-US"/>
              <a:pPr/>
              <a:t>30</a:t>
            </a:fld>
            <a:endParaRPr lang="en-US" altLang="en-US"/>
          </a:p>
        </p:txBody>
      </p:sp>
      <p:sp>
        <p:nvSpPr>
          <p:cNvPr id="112642" name="Rectangle 2">
            <a:extLst>
              <a:ext uri="{FF2B5EF4-FFF2-40B4-BE49-F238E27FC236}">
                <a16:creationId xmlns:a16="http://schemas.microsoft.com/office/drawing/2014/main" id="{C51CF601-78A3-41D2-B1F8-43BA613BC435}"/>
              </a:ext>
            </a:extLst>
          </p:cNvPr>
          <p:cNvSpPr>
            <a:spLocks noRot="1" noChangeArrowheads="1" noTextEdit="1"/>
          </p:cNvSpPr>
          <p:nvPr>
            <p:ph type="sldImg"/>
          </p:nvPr>
        </p:nvSpPr>
        <p:spPr>
          <a:ln/>
        </p:spPr>
      </p:sp>
      <p:sp>
        <p:nvSpPr>
          <p:cNvPr id="112643" name="Rectangle 3">
            <a:extLst>
              <a:ext uri="{FF2B5EF4-FFF2-40B4-BE49-F238E27FC236}">
                <a16:creationId xmlns:a16="http://schemas.microsoft.com/office/drawing/2014/main" id="{6F4D401B-F128-49AE-8C69-41CE6B7D1F29}"/>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6BC7C8C-8D8E-4394-B119-EF07A4DE7951}"/>
              </a:ext>
            </a:extLst>
          </p:cNvPr>
          <p:cNvSpPr>
            <a:spLocks noGrp="1" noChangeArrowheads="1"/>
          </p:cNvSpPr>
          <p:nvPr>
            <p:ph type="sldNum" sz="quarter" idx="5"/>
          </p:nvPr>
        </p:nvSpPr>
        <p:spPr>
          <a:ln/>
        </p:spPr>
        <p:txBody>
          <a:bodyPr/>
          <a:lstStyle/>
          <a:p>
            <a:fld id="{E8630A1C-ADEE-4F13-B7DA-0C9A9CF1CC4A}" type="slidenum">
              <a:rPr lang="en-US" altLang="en-US"/>
              <a:pPr/>
              <a:t>31</a:t>
            </a:fld>
            <a:endParaRPr lang="en-US" altLang="en-US"/>
          </a:p>
        </p:txBody>
      </p:sp>
      <p:sp>
        <p:nvSpPr>
          <p:cNvPr id="94210" name="Rectangle 2">
            <a:extLst>
              <a:ext uri="{FF2B5EF4-FFF2-40B4-BE49-F238E27FC236}">
                <a16:creationId xmlns:a16="http://schemas.microsoft.com/office/drawing/2014/main" id="{EAE02C1F-082E-4833-80E6-0947CB1B099D}"/>
              </a:ext>
            </a:extLst>
          </p:cNvPr>
          <p:cNvSpPr>
            <a:spLocks noRot="1" noChangeArrowheads="1" noTextEdit="1"/>
          </p:cNvSpPr>
          <p:nvPr>
            <p:ph type="sldImg"/>
          </p:nvPr>
        </p:nvSpPr>
        <p:spPr>
          <a:ln/>
        </p:spPr>
      </p:sp>
      <p:sp>
        <p:nvSpPr>
          <p:cNvPr id="94211" name="Rectangle 3">
            <a:extLst>
              <a:ext uri="{FF2B5EF4-FFF2-40B4-BE49-F238E27FC236}">
                <a16:creationId xmlns:a16="http://schemas.microsoft.com/office/drawing/2014/main" id="{8BED7CF2-3A33-49C0-BBF5-73DD210E2A83}"/>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2437F38-56CF-485C-88EC-C123826A0BD9}"/>
              </a:ext>
            </a:extLst>
          </p:cNvPr>
          <p:cNvSpPr>
            <a:spLocks noGrp="1" noChangeArrowheads="1"/>
          </p:cNvSpPr>
          <p:nvPr>
            <p:ph type="sldNum" sz="quarter" idx="5"/>
          </p:nvPr>
        </p:nvSpPr>
        <p:spPr>
          <a:ln/>
        </p:spPr>
        <p:txBody>
          <a:bodyPr/>
          <a:lstStyle/>
          <a:p>
            <a:fld id="{B8CFF958-7825-4958-9636-B1C505F11D9D}" type="slidenum">
              <a:rPr lang="en-US" altLang="en-US"/>
              <a:pPr/>
              <a:t>32</a:t>
            </a:fld>
            <a:endParaRPr lang="en-US" altLang="en-US"/>
          </a:p>
        </p:txBody>
      </p:sp>
      <p:sp>
        <p:nvSpPr>
          <p:cNvPr id="88066" name="Rectangle 2">
            <a:extLst>
              <a:ext uri="{FF2B5EF4-FFF2-40B4-BE49-F238E27FC236}">
                <a16:creationId xmlns:a16="http://schemas.microsoft.com/office/drawing/2014/main" id="{18CE6694-87E4-4BEF-847A-50236CD68DF8}"/>
              </a:ext>
            </a:extLst>
          </p:cNvPr>
          <p:cNvSpPr>
            <a:spLocks noRot="1" noChangeArrowheads="1" noTextEdit="1"/>
          </p:cNvSpPr>
          <p:nvPr>
            <p:ph type="sldImg"/>
          </p:nvPr>
        </p:nvSpPr>
        <p:spPr>
          <a:ln/>
        </p:spPr>
      </p:sp>
      <p:sp>
        <p:nvSpPr>
          <p:cNvPr id="88067" name="Rectangle 3">
            <a:extLst>
              <a:ext uri="{FF2B5EF4-FFF2-40B4-BE49-F238E27FC236}">
                <a16:creationId xmlns:a16="http://schemas.microsoft.com/office/drawing/2014/main" id="{A1712529-6043-4541-BEBC-550AC1B40111}"/>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61D369A-4836-4838-BDAD-8CB67EDBE92F}"/>
              </a:ext>
            </a:extLst>
          </p:cNvPr>
          <p:cNvSpPr>
            <a:spLocks noGrp="1" noChangeArrowheads="1"/>
          </p:cNvSpPr>
          <p:nvPr>
            <p:ph type="sldNum" sz="quarter" idx="5"/>
          </p:nvPr>
        </p:nvSpPr>
        <p:spPr>
          <a:ln/>
        </p:spPr>
        <p:txBody>
          <a:bodyPr/>
          <a:lstStyle/>
          <a:p>
            <a:fld id="{479E16C1-5E4F-4CFD-89BF-D4E5439FA342}" type="slidenum">
              <a:rPr lang="en-US" altLang="en-US"/>
              <a:pPr/>
              <a:t>33</a:t>
            </a:fld>
            <a:endParaRPr lang="en-US" altLang="en-US"/>
          </a:p>
        </p:txBody>
      </p:sp>
      <p:sp>
        <p:nvSpPr>
          <p:cNvPr id="90114" name="Rectangle 2">
            <a:extLst>
              <a:ext uri="{FF2B5EF4-FFF2-40B4-BE49-F238E27FC236}">
                <a16:creationId xmlns:a16="http://schemas.microsoft.com/office/drawing/2014/main" id="{3BADE96E-0047-4F47-A293-923C6F4B83AB}"/>
              </a:ext>
            </a:extLst>
          </p:cNvPr>
          <p:cNvSpPr>
            <a:spLocks noRot="1" noChangeArrowheads="1" noTextEdit="1"/>
          </p:cNvSpPr>
          <p:nvPr>
            <p:ph type="sldImg"/>
          </p:nvPr>
        </p:nvSpPr>
        <p:spPr>
          <a:ln/>
        </p:spPr>
      </p:sp>
      <p:sp>
        <p:nvSpPr>
          <p:cNvPr id="90115" name="Rectangle 3">
            <a:extLst>
              <a:ext uri="{FF2B5EF4-FFF2-40B4-BE49-F238E27FC236}">
                <a16:creationId xmlns:a16="http://schemas.microsoft.com/office/drawing/2014/main" id="{6C28BF89-6408-4DEC-B1D7-80FBBDCAB767}"/>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E6CB91E-D9BA-460F-B4E0-9620C36581B4}"/>
              </a:ext>
            </a:extLst>
          </p:cNvPr>
          <p:cNvSpPr>
            <a:spLocks noGrp="1" noChangeArrowheads="1"/>
          </p:cNvSpPr>
          <p:nvPr>
            <p:ph type="sldNum" sz="quarter" idx="5"/>
          </p:nvPr>
        </p:nvSpPr>
        <p:spPr>
          <a:ln/>
        </p:spPr>
        <p:txBody>
          <a:bodyPr/>
          <a:lstStyle/>
          <a:p>
            <a:fld id="{B96A1ACB-9277-4DA9-8E9D-91534D644B3C}" type="slidenum">
              <a:rPr lang="en-US" altLang="en-US"/>
              <a:pPr/>
              <a:t>34</a:t>
            </a:fld>
            <a:endParaRPr lang="en-US" altLang="en-US"/>
          </a:p>
        </p:txBody>
      </p:sp>
      <p:sp>
        <p:nvSpPr>
          <p:cNvPr id="22530" name="Rectangle 2">
            <a:extLst>
              <a:ext uri="{FF2B5EF4-FFF2-40B4-BE49-F238E27FC236}">
                <a16:creationId xmlns:a16="http://schemas.microsoft.com/office/drawing/2014/main" id="{01474D0A-B30A-4B83-89D9-0062B08D8D92}"/>
              </a:ext>
            </a:extLst>
          </p:cNvPr>
          <p:cNvSpPr>
            <a:spLocks noRot="1" noChangeArrowheads="1" noTextEdit="1"/>
          </p:cNvSpPr>
          <p:nvPr>
            <p:ph type="sldImg"/>
          </p:nvPr>
        </p:nvSpPr>
        <p:spPr>
          <a:ln/>
        </p:spPr>
      </p:sp>
      <p:sp>
        <p:nvSpPr>
          <p:cNvPr id="22531" name="Rectangle 3">
            <a:extLst>
              <a:ext uri="{FF2B5EF4-FFF2-40B4-BE49-F238E27FC236}">
                <a16:creationId xmlns:a16="http://schemas.microsoft.com/office/drawing/2014/main" id="{B178FFED-228E-4AC8-B0C7-B6A06AB5211A}"/>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50B121E-9F01-449D-94C9-DDDB4F1CABF7}"/>
              </a:ext>
            </a:extLst>
          </p:cNvPr>
          <p:cNvSpPr>
            <a:spLocks noGrp="1" noChangeArrowheads="1"/>
          </p:cNvSpPr>
          <p:nvPr>
            <p:ph type="sldNum" sz="quarter" idx="5"/>
          </p:nvPr>
        </p:nvSpPr>
        <p:spPr>
          <a:ln/>
        </p:spPr>
        <p:txBody>
          <a:bodyPr/>
          <a:lstStyle/>
          <a:p>
            <a:fld id="{E8D300C7-70C0-4997-B81E-B4ED6FC7FE76}" type="slidenum">
              <a:rPr lang="en-US" altLang="en-US"/>
              <a:pPr/>
              <a:t>4</a:t>
            </a:fld>
            <a:endParaRPr lang="en-US" altLang="en-US"/>
          </a:p>
        </p:txBody>
      </p:sp>
      <p:sp>
        <p:nvSpPr>
          <p:cNvPr id="14338" name="Rectangle 2">
            <a:extLst>
              <a:ext uri="{FF2B5EF4-FFF2-40B4-BE49-F238E27FC236}">
                <a16:creationId xmlns:a16="http://schemas.microsoft.com/office/drawing/2014/main" id="{CB9EFB94-16B2-41F9-A3FF-0D7EA1FFCE7F}"/>
              </a:ext>
            </a:extLst>
          </p:cNvPr>
          <p:cNvSpPr>
            <a:spLocks noRot="1" noChangeArrowheads="1" noTextEdit="1"/>
          </p:cNvSpPr>
          <p:nvPr>
            <p:ph type="sldImg"/>
          </p:nvPr>
        </p:nvSpPr>
        <p:spPr>
          <a:ln/>
        </p:spPr>
      </p:sp>
      <p:sp>
        <p:nvSpPr>
          <p:cNvPr id="14339" name="Rectangle 3">
            <a:extLst>
              <a:ext uri="{FF2B5EF4-FFF2-40B4-BE49-F238E27FC236}">
                <a16:creationId xmlns:a16="http://schemas.microsoft.com/office/drawing/2014/main" id="{3BB999A1-53F0-4789-B052-0288BFE92F21}"/>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C77BB08-40B4-4FA1-B2C6-8F839613BD1E}"/>
              </a:ext>
            </a:extLst>
          </p:cNvPr>
          <p:cNvSpPr>
            <a:spLocks noGrp="1" noChangeArrowheads="1"/>
          </p:cNvSpPr>
          <p:nvPr>
            <p:ph type="sldNum" sz="quarter" idx="5"/>
          </p:nvPr>
        </p:nvSpPr>
        <p:spPr>
          <a:ln/>
        </p:spPr>
        <p:txBody>
          <a:bodyPr/>
          <a:lstStyle/>
          <a:p>
            <a:fld id="{EBB64086-00E6-4FFC-9D78-EAA5087BD169}" type="slidenum">
              <a:rPr lang="en-US" altLang="en-US"/>
              <a:pPr/>
              <a:t>5</a:t>
            </a:fld>
            <a:endParaRPr lang="en-US" altLang="en-US"/>
          </a:p>
        </p:txBody>
      </p:sp>
      <p:sp>
        <p:nvSpPr>
          <p:cNvPr id="26626" name="Rectangle 2">
            <a:extLst>
              <a:ext uri="{FF2B5EF4-FFF2-40B4-BE49-F238E27FC236}">
                <a16:creationId xmlns:a16="http://schemas.microsoft.com/office/drawing/2014/main" id="{225A09C3-57AB-4E21-A29E-1A623312286A}"/>
              </a:ext>
            </a:extLst>
          </p:cNvPr>
          <p:cNvSpPr>
            <a:spLocks noRot="1" noChangeArrowheads="1" noTextEdit="1"/>
          </p:cNvSpPr>
          <p:nvPr>
            <p:ph type="sldImg"/>
          </p:nvPr>
        </p:nvSpPr>
        <p:spPr>
          <a:ln/>
        </p:spPr>
      </p:sp>
      <p:sp>
        <p:nvSpPr>
          <p:cNvPr id="26627" name="Rectangle 3">
            <a:extLst>
              <a:ext uri="{FF2B5EF4-FFF2-40B4-BE49-F238E27FC236}">
                <a16:creationId xmlns:a16="http://schemas.microsoft.com/office/drawing/2014/main" id="{B269B7C7-9EA3-4E04-B7C9-0FDA97601137}"/>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8756922-6807-4F62-9A29-4A0917B87B33}"/>
              </a:ext>
            </a:extLst>
          </p:cNvPr>
          <p:cNvSpPr>
            <a:spLocks noGrp="1" noChangeArrowheads="1"/>
          </p:cNvSpPr>
          <p:nvPr>
            <p:ph type="sldNum" sz="quarter" idx="5"/>
          </p:nvPr>
        </p:nvSpPr>
        <p:spPr>
          <a:ln/>
        </p:spPr>
        <p:txBody>
          <a:bodyPr/>
          <a:lstStyle/>
          <a:p>
            <a:fld id="{2FAECEAE-4BA8-42D7-8079-F9160BFE841C}" type="slidenum">
              <a:rPr lang="en-US" altLang="en-US"/>
              <a:pPr/>
              <a:t>6</a:t>
            </a:fld>
            <a:endParaRPr lang="en-US" altLang="en-US"/>
          </a:p>
        </p:txBody>
      </p:sp>
      <p:sp>
        <p:nvSpPr>
          <p:cNvPr id="28674" name="Rectangle 2">
            <a:extLst>
              <a:ext uri="{FF2B5EF4-FFF2-40B4-BE49-F238E27FC236}">
                <a16:creationId xmlns:a16="http://schemas.microsoft.com/office/drawing/2014/main" id="{74528480-3603-4EFC-BD9F-FB7B098899DC}"/>
              </a:ext>
            </a:extLst>
          </p:cNvPr>
          <p:cNvSpPr>
            <a:spLocks noRot="1" noChangeArrowheads="1" noTextEdit="1"/>
          </p:cNvSpPr>
          <p:nvPr>
            <p:ph type="sldImg"/>
          </p:nvPr>
        </p:nvSpPr>
        <p:spPr>
          <a:ln/>
        </p:spPr>
      </p:sp>
      <p:sp>
        <p:nvSpPr>
          <p:cNvPr id="28675" name="Rectangle 3">
            <a:extLst>
              <a:ext uri="{FF2B5EF4-FFF2-40B4-BE49-F238E27FC236}">
                <a16:creationId xmlns:a16="http://schemas.microsoft.com/office/drawing/2014/main" id="{EFC33547-E4B5-4DD5-88CD-09EE40D7B287}"/>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2AD58D1-CCFE-4E70-AA6D-195C9B0D3949}"/>
              </a:ext>
            </a:extLst>
          </p:cNvPr>
          <p:cNvSpPr>
            <a:spLocks noGrp="1" noChangeArrowheads="1"/>
          </p:cNvSpPr>
          <p:nvPr>
            <p:ph type="sldNum" sz="quarter" idx="5"/>
          </p:nvPr>
        </p:nvSpPr>
        <p:spPr>
          <a:ln/>
        </p:spPr>
        <p:txBody>
          <a:bodyPr/>
          <a:lstStyle/>
          <a:p>
            <a:fld id="{2644371C-BFEB-48AF-9EAC-3CB519FBBE3C}" type="slidenum">
              <a:rPr lang="en-US" altLang="en-US"/>
              <a:pPr/>
              <a:t>7</a:t>
            </a:fld>
            <a:endParaRPr lang="en-US" altLang="en-US"/>
          </a:p>
        </p:txBody>
      </p:sp>
      <p:sp>
        <p:nvSpPr>
          <p:cNvPr id="24578" name="Rectangle 2">
            <a:extLst>
              <a:ext uri="{FF2B5EF4-FFF2-40B4-BE49-F238E27FC236}">
                <a16:creationId xmlns:a16="http://schemas.microsoft.com/office/drawing/2014/main" id="{8DD6FAAC-23E1-466A-A183-8CA350CBA808}"/>
              </a:ext>
            </a:extLst>
          </p:cNvPr>
          <p:cNvSpPr>
            <a:spLocks noRot="1" noChangeArrowheads="1" noTextEdit="1"/>
          </p:cNvSpPr>
          <p:nvPr>
            <p:ph type="sldImg"/>
          </p:nvPr>
        </p:nvSpPr>
        <p:spPr>
          <a:ln/>
        </p:spPr>
      </p:sp>
      <p:sp>
        <p:nvSpPr>
          <p:cNvPr id="24579" name="Rectangle 3">
            <a:extLst>
              <a:ext uri="{FF2B5EF4-FFF2-40B4-BE49-F238E27FC236}">
                <a16:creationId xmlns:a16="http://schemas.microsoft.com/office/drawing/2014/main" id="{1AD4C577-A7A0-4E49-937E-BF4CF1BF8C0F}"/>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16E6250-C1B7-4D30-AC51-F57C946F660D}"/>
              </a:ext>
            </a:extLst>
          </p:cNvPr>
          <p:cNvSpPr>
            <a:spLocks noGrp="1" noChangeArrowheads="1"/>
          </p:cNvSpPr>
          <p:nvPr>
            <p:ph type="sldNum" sz="quarter" idx="5"/>
          </p:nvPr>
        </p:nvSpPr>
        <p:spPr>
          <a:ln/>
        </p:spPr>
        <p:txBody>
          <a:bodyPr/>
          <a:lstStyle/>
          <a:p>
            <a:fld id="{0892D322-61D5-4CD4-B72D-8AE09024B9FA}" type="slidenum">
              <a:rPr lang="en-US" altLang="en-US"/>
              <a:pPr/>
              <a:t>8</a:t>
            </a:fld>
            <a:endParaRPr lang="en-US" altLang="en-US"/>
          </a:p>
        </p:txBody>
      </p:sp>
      <p:sp>
        <p:nvSpPr>
          <p:cNvPr id="30722" name="Rectangle 2">
            <a:extLst>
              <a:ext uri="{FF2B5EF4-FFF2-40B4-BE49-F238E27FC236}">
                <a16:creationId xmlns:a16="http://schemas.microsoft.com/office/drawing/2014/main" id="{E9A9E246-B437-4109-8CAC-03869714381C}"/>
              </a:ext>
            </a:extLst>
          </p:cNvPr>
          <p:cNvSpPr>
            <a:spLocks noRot="1" noChangeArrowheads="1" noTextEdit="1"/>
          </p:cNvSpPr>
          <p:nvPr>
            <p:ph type="sldImg"/>
          </p:nvPr>
        </p:nvSpPr>
        <p:spPr>
          <a:ln/>
        </p:spPr>
      </p:sp>
      <p:sp>
        <p:nvSpPr>
          <p:cNvPr id="30723" name="Rectangle 3">
            <a:extLst>
              <a:ext uri="{FF2B5EF4-FFF2-40B4-BE49-F238E27FC236}">
                <a16:creationId xmlns:a16="http://schemas.microsoft.com/office/drawing/2014/main" id="{86BC1237-1481-4B7F-A836-230CAB5B3EA0}"/>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A3F5FEA-34DC-4B3A-82B0-89EFEFE985E7}"/>
              </a:ext>
            </a:extLst>
          </p:cNvPr>
          <p:cNvSpPr>
            <a:spLocks noGrp="1" noChangeArrowheads="1"/>
          </p:cNvSpPr>
          <p:nvPr>
            <p:ph type="sldNum" sz="quarter" idx="5"/>
          </p:nvPr>
        </p:nvSpPr>
        <p:spPr>
          <a:ln/>
        </p:spPr>
        <p:txBody>
          <a:bodyPr/>
          <a:lstStyle/>
          <a:p>
            <a:fld id="{8D291008-16B8-4E0F-AD55-9B1FFAEF1AD9}" type="slidenum">
              <a:rPr lang="en-US" altLang="en-US"/>
              <a:pPr/>
              <a:t>9</a:t>
            </a:fld>
            <a:endParaRPr lang="en-US" altLang="en-US"/>
          </a:p>
        </p:txBody>
      </p:sp>
      <p:sp>
        <p:nvSpPr>
          <p:cNvPr id="32770" name="Rectangle 2">
            <a:extLst>
              <a:ext uri="{FF2B5EF4-FFF2-40B4-BE49-F238E27FC236}">
                <a16:creationId xmlns:a16="http://schemas.microsoft.com/office/drawing/2014/main" id="{343E6BA4-08AD-4BA2-B87D-2091EDB03376}"/>
              </a:ext>
            </a:extLst>
          </p:cNvPr>
          <p:cNvSpPr>
            <a:spLocks noRot="1" noChangeArrowheads="1" noTextEdit="1"/>
          </p:cNvSpPr>
          <p:nvPr>
            <p:ph type="sldImg"/>
          </p:nvPr>
        </p:nvSpPr>
        <p:spPr>
          <a:ln/>
        </p:spPr>
      </p:sp>
      <p:sp>
        <p:nvSpPr>
          <p:cNvPr id="32771" name="Rectangle 3">
            <a:extLst>
              <a:ext uri="{FF2B5EF4-FFF2-40B4-BE49-F238E27FC236}">
                <a16:creationId xmlns:a16="http://schemas.microsoft.com/office/drawing/2014/main" id="{C3CFA5D5-8780-4C52-B78F-6A4F20810F58}"/>
              </a:ext>
            </a:extLst>
          </p:cNvPr>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6FCC4-F13A-4815-A14F-5A1E0482285B}"/>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D7FDC16-326D-470C-8A4B-C360E9BF3012}"/>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A37A7B4-9586-4824-9238-DD5DC20F38BF}"/>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59D41E08-8178-4BEB-BD46-81DE30FAD5CC}"/>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8F826185-0B69-4425-BC17-ED4F41885664}"/>
              </a:ext>
            </a:extLst>
          </p:cNvPr>
          <p:cNvSpPr>
            <a:spLocks noGrp="1"/>
          </p:cNvSpPr>
          <p:nvPr>
            <p:ph type="sldNum" sz="quarter" idx="12"/>
          </p:nvPr>
        </p:nvSpPr>
        <p:spPr/>
        <p:txBody>
          <a:bodyPr/>
          <a:lstStyle>
            <a:lvl1pPr>
              <a:defRPr/>
            </a:lvl1pPr>
          </a:lstStyle>
          <a:p>
            <a:fld id="{4FE17BEA-65CC-428B-BAA8-253C1A6563F5}" type="slidenum">
              <a:rPr lang="en-US" altLang="en-US"/>
              <a:pPr/>
              <a:t>‹#›</a:t>
            </a:fld>
            <a:endParaRPr lang="en-US" altLang="en-US"/>
          </a:p>
        </p:txBody>
      </p:sp>
    </p:spTree>
    <p:extLst>
      <p:ext uri="{BB962C8B-B14F-4D97-AF65-F5344CB8AC3E}">
        <p14:creationId xmlns:p14="http://schemas.microsoft.com/office/powerpoint/2010/main" val="3472662257"/>
      </p:ext>
    </p:extLst>
  </p:cSld>
  <p:clrMapOvr>
    <a:masterClrMapping/>
  </p:clrMapOvr>
  <p:transition spd="slow">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C74EAF-370E-4FCD-851C-52CAB11AA12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478E18D-D33B-42FD-A5D1-73ECBF65384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380F250-8C50-4FFA-9A0A-B17E140A207F}"/>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ADCD288E-83AD-4403-A102-5092A5639154}"/>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48ABE9CF-2FE5-4E00-9B24-30BADDD0321B}"/>
              </a:ext>
            </a:extLst>
          </p:cNvPr>
          <p:cNvSpPr>
            <a:spLocks noGrp="1"/>
          </p:cNvSpPr>
          <p:nvPr>
            <p:ph type="sldNum" sz="quarter" idx="12"/>
          </p:nvPr>
        </p:nvSpPr>
        <p:spPr/>
        <p:txBody>
          <a:bodyPr/>
          <a:lstStyle>
            <a:lvl1pPr>
              <a:defRPr/>
            </a:lvl1pPr>
          </a:lstStyle>
          <a:p>
            <a:fld id="{067BF5D7-BDB6-4BDD-A224-AAACD985B511}" type="slidenum">
              <a:rPr lang="en-US" altLang="en-US"/>
              <a:pPr/>
              <a:t>‹#›</a:t>
            </a:fld>
            <a:endParaRPr lang="en-US" altLang="en-US"/>
          </a:p>
        </p:txBody>
      </p:sp>
    </p:spTree>
    <p:extLst>
      <p:ext uri="{BB962C8B-B14F-4D97-AF65-F5344CB8AC3E}">
        <p14:creationId xmlns:p14="http://schemas.microsoft.com/office/powerpoint/2010/main" val="1561652645"/>
      </p:ext>
    </p:extLst>
  </p:cSld>
  <p:clrMapOvr>
    <a:masterClrMapping/>
  </p:clrMapOvr>
  <p:transitio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DC7F09B-A24B-42BA-B4FC-5108413061E6}"/>
              </a:ext>
            </a:extLst>
          </p:cNvPr>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5B9E3B9-0D58-4403-8DFB-B286986B0868}"/>
              </a:ext>
            </a:extLst>
          </p:cNvPr>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97B337C-40E8-4D20-A01A-14BA630A7380}"/>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D1F592F9-C7F6-446A-8602-D135974263ED}"/>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4618EA0C-40F6-44FD-9EB9-0A0F450374AF}"/>
              </a:ext>
            </a:extLst>
          </p:cNvPr>
          <p:cNvSpPr>
            <a:spLocks noGrp="1"/>
          </p:cNvSpPr>
          <p:nvPr>
            <p:ph type="sldNum" sz="quarter" idx="12"/>
          </p:nvPr>
        </p:nvSpPr>
        <p:spPr/>
        <p:txBody>
          <a:bodyPr/>
          <a:lstStyle>
            <a:lvl1pPr>
              <a:defRPr/>
            </a:lvl1pPr>
          </a:lstStyle>
          <a:p>
            <a:fld id="{B104FA7D-A18D-44CC-914D-7B70C0F7A329}" type="slidenum">
              <a:rPr lang="en-US" altLang="en-US"/>
              <a:pPr/>
              <a:t>‹#›</a:t>
            </a:fld>
            <a:endParaRPr lang="en-US" altLang="en-US"/>
          </a:p>
        </p:txBody>
      </p:sp>
    </p:spTree>
    <p:extLst>
      <p:ext uri="{BB962C8B-B14F-4D97-AF65-F5344CB8AC3E}">
        <p14:creationId xmlns:p14="http://schemas.microsoft.com/office/powerpoint/2010/main" val="3061063905"/>
      </p:ext>
    </p:extLst>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D5853-A0B2-49CB-9949-CEF0A188F7B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270667C-196C-4F56-9D0D-2BE4D8419DF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13A374-51AA-4B13-B11E-C7486616DF2E}"/>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8EAA2D14-ECDD-4AC9-B33E-3A72F7031BE4}"/>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FF6B3AED-FCF4-4686-A216-3628492AEF99}"/>
              </a:ext>
            </a:extLst>
          </p:cNvPr>
          <p:cNvSpPr>
            <a:spLocks noGrp="1"/>
          </p:cNvSpPr>
          <p:nvPr>
            <p:ph type="sldNum" sz="quarter" idx="12"/>
          </p:nvPr>
        </p:nvSpPr>
        <p:spPr/>
        <p:txBody>
          <a:bodyPr/>
          <a:lstStyle>
            <a:lvl1pPr>
              <a:defRPr/>
            </a:lvl1pPr>
          </a:lstStyle>
          <a:p>
            <a:fld id="{E7EF39AF-7EF9-4E11-A838-B5654858753C}" type="slidenum">
              <a:rPr lang="en-US" altLang="en-US"/>
              <a:pPr/>
              <a:t>‹#›</a:t>
            </a:fld>
            <a:endParaRPr lang="en-US" altLang="en-US"/>
          </a:p>
        </p:txBody>
      </p:sp>
    </p:spTree>
    <p:extLst>
      <p:ext uri="{BB962C8B-B14F-4D97-AF65-F5344CB8AC3E}">
        <p14:creationId xmlns:p14="http://schemas.microsoft.com/office/powerpoint/2010/main" val="646120272"/>
      </p:ext>
    </p:extLst>
  </p:cSld>
  <p:clrMapOvr>
    <a:masterClrMapping/>
  </p:clrMapOvr>
  <p:transitio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C7CF7F-14C2-42D2-BB25-F17ABD816BEE}"/>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773FF62-0C73-4D66-BCEC-C8FC39F5D025}"/>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a:extLst>
              <a:ext uri="{FF2B5EF4-FFF2-40B4-BE49-F238E27FC236}">
                <a16:creationId xmlns:a16="http://schemas.microsoft.com/office/drawing/2014/main" id="{F3FF5CF3-8366-47FE-B23F-D2EB75F9C86E}"/>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DCEA97D9-F591-4318-A188-36564B9B0EBC}"/>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EA13E63-F182-4552-A593-C65B8D89BF2E}"/>
              </a:ext>
            </a:extLst>
          </p:cNvPr>
          <p:cNvSpPr>
            <a:spLocks noGrp="1"/>
          </p:cNvSpPr>
          <p:nvPr>
            <p:ph type="sldNum" sz="quarter" idx="12"/>
          </p:nvPr>
        </p:nvSpPr>
        <p:spPr/>
        <p:txBody>
          <a:bodyPr/>
          <a:lstStyle>
            <a:lvl1pPr>
              <a:defRPr/>
            </a:lvl1pPr>
          </a:lstStyle>
          <a:p>
            <a:fld id="{36C078FC-3EDD-4639-AF30-7FA6341EF959}" type="slidenum">
              <a:rPr lang="en-US" altLang="en-US"/>
              <a:pPr/>
              <a:t>‹#›</a:t>
            </a:fld>
            <a:endParaRPr lang="en-US" altLang="en-US"/>
          </a:p>
        </p:txBody>
      </p:sp>
    </p:spTree>
    <p:extLst>
      <p:ext uri="{BB962C8B-B14F-4D97-AF65-F5344CB8AC3E}">
        <p14:creationId xmlns:p14="http://schemas.microsoft.com/office/powerpoint/2010/main" val="1040482808"/>
      </p:ext>
    </p:extLst>
  </p:cSld>
  <p:clrMapOvr>
    <a:masterClrMapping/>
  </p:clrMapOvr>
  <p:transitio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45DF5-F669-4E3F-8999-D32559B7E0E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E86BBD1-6A29-490D-AA60-DD922FCEC98F}"/>
              </a:ext>
            </a:extLst>
          </p:cNvPr>
          <p:cNvSpPr>
            <a:spLocks noGrp="1"/>
          </p:cNvSpPr>
          <p:nvPr>
            <p:ph sz="half" idx="1"/>
          </p:nvPr>
        </p:nvSpPr>
        <p:spPr>
          <a:xfrm>
            <a:off x="457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066271-6EE5-435C-AA2D-D87C099625E9}"/>
              </a:ext>
            </a:extLst>
          </p:cNvPr>
          <p:cNvSpPr>
            <a:spLocks noGrp="1"/>
          </p:cNvSpPr>
          <p:nvPr>
            <p:ph sz="half" idx="2"/>
          </p:nvPr>
        </p:nvSpPr>
        <p:spPr>
          <a:xfrm>
            <a:off x="4648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6356659-B900-466A-89DD-CC2DAD0EB1D8}"/>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E81F3E43-2D53-467D-A707-91D6FDAD8F4A}"/>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A1760C91-8F35-4E02-8530-02FD1746F073}"/>
              </a:ext>
            </a:extLst>
          </p:cNvPr>
          <p:cNvSpPr>
            <a:spLocks noGrp="1"/>
          </p:cNvSpPr>
          <p:nvPr>
            <p:ph type="sldNum" sz="quarter" idx="12"/>
          </p:nvPr>
        </p:nvSpPr>
        <p:spPr/>
        <p:txBody>
          <a:bodyPr/>
          <a:lstStyle>
            <a:lvl1pPr>
              <a:defRPr/>
            </a:lvl1pPr>
          </a:lstStyle>
          <a:p>
            <a:fld id="{8A38E463-0146-458D-8A1D-7B3F7CBF21AC}" type="slidenum">
              <a:rPr lang="en-US" altLang="en-US"/>
              <a:pPr/>
              <a:t>‹#›</a:t>
            </a:fld>
            <a:endParaRPr lang="en-US" altLang="en-US"/>
          </a:p>
        </p:txBody>
      </p:sp>
    </p:spTree>
    <p:extLst>
      <p:ext uri="{BB962C8B-B14F-4D97-AF65-F5344CB8AC3E}">
        <p14:creationId xmlns:p14="http://schemas.microsoft.com/office/powerpoint/2010/main" val="3342011473"/>
      </p:ext>
    </p:extLst>
  </p:cSld>
  <p:clrMapOvr>
    <a:masterClrMapping/>
  </p:clrMapOvr>
  <p:transitio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3FE45-47AC-42CA-ADCA-4C438FA4384F}"/>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361CA86-6E9D-4AB6-B96A-499D67B89C2D}"/>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03A9D7D-BE02-4456-89E5-0DD4AC946C50}"/>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70C62C2-25A8-49CB-81B2-46D365F93044}"/>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0D41158-2C2F-40FD-950E-773BCAFB85F5}"/>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C7B470B-0271-48DD-9D20-891BC0A459FB}"/>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3256F713-4C3E-4286-893F-3560C3C107FD}"/>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74E96C22-A883-4B9B-85C9-13C15B32A97A}"/>
              </a:ext>
            </a:extLst>
          </p:cNvPr>
          <p:cNvSpPr>
            <a:spLocks noGrp="1"/>
          </p:cNvSpPr>
          <p:nvPr>
            <p:ph type="sldNum" sz="quarter" idx="12"/>
          </p:nvPr>
        </p:nvSpPr>
        <p:spPr/>
        <p:txBody>
          <a:bodyPr/>
          <a:lstStyle>
            <a:lvl1pPr>
              <a:defRPr/>
            </a:lvl1pPr>
          </a:lstStyle>
          <a:p>
            <a:fld id="{75E46F9F-B76A-47B3-A307-ED72AFF4F0B0}" type="slidenum">
              <a:rPr lang="en-US" altLang="en-US"/>
              <a:pPr/>
              <a:t>‹#›</a:t>
            </a:fld>
            <a:endParaRPr lang="en-US" altLang="en-US"/>
          </a:p>
        </p:txBody>
      </p:sp>
    </p:spTree>
    <p:extLst>
      <p:ext uri="{BB962C8B-B14F-4D97-AF65-F5344CB8AC3E}">
        <p14:creationId xmlns:p14="http://schemas.microsoft.com/office/powerpoint/2010/main" val="1915556910"/>
      </p:ext>
    </p:extLst>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77930-6F09-4648-9116-D12DB1AA0C8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A642C8D-60E3-4C10-82A6-AA0BFB695B6C}"/>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828C1ECE-9F6F-4809-8E6F-F885FCB42B0B}"/>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6A89B5EE-7A2E-40A1-91A0-08D12F632738}"/>
              </a:ext>
            </a:extLst>
          </p:cNvPr>
          <p:cNvSpPr>
            <a:spLocks noGrp="1"/>
          </p:cNvSpPr>
          <p:nvPr>
            <p:ph type="sldNum" sz="quarter" idx="12"/>
          </p:nvPr>
        </p:nvSpPr>
        <p:spPr/>
        <p:txBody>
          <a:bodyPr/>
          <a:lstStyle>
            <a:lvl1pPr>
              <a:defRPr/>
            </a:lvl1pPr>
          </a:lstStyle>
          <a:p>
            <a:fld id="{7434DF68-9C13-4A5C-8D3F-D79CC0746535}" type="slidenum">
              <a:rPr lang="en-US" altLang="en-US"/>
              <a:pPr/>
              <a:t>‹#›</a:t>
            </a:fld>
            <a:endParaRPr lang="en-US" altLang="en-US"/>
          </a:p>
        </p:txBody>
      </p:sp>
    </p:spTree>
    <p:extLst>
      <p:ext uri="{BB962C8B-B14F-4D97-AF65-F5344CB8AC3E}">
        <p14:creationId xmlns:p14="http://schemas.microsoft.com/office/powerpoint/2010/main" val="1864191076"/>
      </p:ext>
    </p:extLst>
  </p:cSld>
  <p:clrMapOvr>
    <a:masterClrMapping/>
  </p:clrMapOvr>
  <p:transitio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6A4AEF-FD80-42EC-A802-0150446C33F6}"/>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3398839A-EC52-41A4-9EFD-A94E5BEEAB13}"/>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B1FAD5BE-79BD-40F0-A17F-86ED6AA7F86D}"/>
              </a:ext>
            </a:extLst>
          </p:cNvPr>
          <p:cNvSpPr>
            <a:spLocks noGrp="1"/>
          </p:cNvSpPr>
          <p:nvPr>
            <p:ph type="sldNum" sz="quarter" idx="12"/>
          </p:nvPr>
        </p:nvSpPr>
        <p:spPr/>
        <p:txBody>
          <a:bodyPr/>
          <a:lstStyle>
            <a:lvl1pPr>
              <a:defRPr/>
            </a:lvl1pPr>
          </a:lstStyle>
          <a:p>
            <a:fld id="{2A33AE2B-EF64-4A7E-9020-360C47A9FA42}" type="slidenum">
              <a:rPr lang="en-US" altLang="en-US"/>
              <a:pPr/>
              <a:t>‹#›</a:t>
            </a:fld>
            <a:endParaRPr lang="en-US" altLang="en-US"/>
          </a:p>
        </p:txBody>
      </p:sp>
    </p:spTree>
    <p:extLst>
      <p:ext uri="{BB962C8B-B14F-4D97-AF65-F5344CB8AC3E}">
        <p14:creationId xmlns:p14="http://schemas.microsoft.com/office/powerpoint/2010/main" val="1883698747"/>
      </p:ext>
    </p:extLst>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487722-E37E-4711-86BE-795E4AE0E71E}"/>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E4EC1BC-7FA9-42C3-BCD5-DBD5B3503BD0}"/>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40F79DF-3FC5-4ABB-A7D3-776E8B1219C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2FA9439-EC35-4848-A44C-7DB3AE03DAE3}"/>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E17C7E80-C150-4E0F-A662-8A6AF11871DC}"/>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76E7A77E-7FC8-4094-B09B-30975998EB79}"/>
              </a:ext>
            </a:extLst>
          </p:cNvPr>
          <p:cNvSpPr>
            <a:spLocks noGrp="1"/>
          </p:cNvSpPr>
          <p:nvPr>
            <p:ph type="sldNum" sz="quarter" idx="12"/>
          </p:nvPr>
        </p:nvSpPr>
        <p:spPr/>
        <p:txBody>
          <a:bodyPr/>
          <a:lstStyle>
            <a:lvl1pPr>
              <a:defRPr/>
            </a:lvl1pPr>
          </a:lstStyle>
          <a:p>
            <a:fld id="{51B3F997-E29E-405F-852A-91ACF0A6EE86}" type="slidenum">
              <a:rPr lang="en-US" altLang="en-US"/>
              <a:pPr/>
              <a:t>‹#›</a:t>
            </a:fld>
            <a:endParaRPr lang="en-US" altLang="en-US"/>
          </a:p>
        </p:txBody>
      </p:sp>
    </p:spTree>
    <p:extLst>
      <p:ext uri="{BB962C8B-B14F-4D97-AF65-F5344CB8AC3E}">
        <p14:creationId xmlns:p14="http://schemas.microsoft.com/office/powerpoint/2010/main" val="3567277700"/>
      </p:ext>
    </p:extLst>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B4DB91-C1DD-4F6E-AF44-727FA6982B1F}"/>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1B22A6E-C812-40AC-8EA0-F0D3C84D7D89}"/>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18883F5-4143-4E1F-9693-F53D6767FCA1}"/>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813A8D6-3C3D-4242-AFF3-27D9484E80C9}"/>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437A036F-22F3-43D9-A7CC-A4D4C1DBD780}"/>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DBB5A924-447B-48E1-AEFE-2D121D13483D}"/>
              </a:ext>
            </a:extLst>
          </p:cNvPr>
          <p:cNvSpPr>
            <a:spLocks noGrp="1"/>
          </p:cNvSpPr>
          <p:nvPr>
            <p:ph type="sldNum" sz="quarter" idx="12"/>
          </p:nvPr>
        </p:nvSpPr>
        <p:spPr/>
        <p:txBody>
          <a:bodyPr/>
          <a:lstStyle>
            <a:lvl1pPr>
              <a:defRPr/>
            </a:lvl1pPr>
          </a:lstStyle>
          <a:p>
            <a:fld id="{A4691EC3-6DFF-43A1-982D-97C90D28EDC4}" type="slidenum">
              <a:rPr lang="en-US" altLang="en-US"/>
              <a:pPr/>
              <a:t>‹#›</a:t>
            </a:fld>
            <a:endParaRPr lang="en-US" altLang="en-US"/>
          </a:p>
        </p:txBody>
      </p:sp>
    </p:spTree>
    <p:extLst>
      <p:ext uri="{BB962C8B-B14F-4D97-AF65-F5344CB8AC3E}">
        <p14:creationId xmlns:p14="http://schemas.microsoft.com/office/powerpoint/2010/main" val="4193296305"/>
      </p:ext>
    </p:extLst>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B389435-0DCC-44C3-935E-3FE49902D8F6}"/>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ADF60318-D68B-4D5B-BC73-C3361C47C9C5}"/>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566CA859-DF9E-45A3-A4CA-F176AF94C8C9}"/>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78490776-CF54-4A3F-B63E-CF450406E41C}"/>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3128A42E-A74E-4CF9-AEDC-EEE1BE44A7FD}"/>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B5A481F2-3687-459B-8F0C-9CA144A5AA84}"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ipe dir="d"/>
  </p:transition>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cSld>
  <p:clrMapOvr>
    <a:masterClrMapping/>
  </p:clrMapOvr>
  <p:transition spd="slow">
    <p:wipe dir="d"/>
  </p:transition>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33794" name="Text Box 2">
            <a:extLst>
              <a:ext uri="{FF2B5EF4-FFF2-40B4-BE49-F238E27FC236}">
                <a16:creationId xmlns:a16="http://schemas.microsoft.com/office/drawing/2014/main" id="{9F328B5C-0424-4179-9098-A4D1D326AA32}"/>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1 Kings 11:3</a:t>
            </a:r>
          </a:p>
        </p:txBody>
      </p:sp>
      <p:sp>
        <p:nvSpPr>
          <p:cNvPr id="33795" name="Text Box 3">
            <a:extLst>
              <a:ext uri="{FF2B5EF4-FFF2-40B4-BE49-F238E27FC236}">
                <a16:creationId xmlns:a16="http://schemas.microsoft.com/office/drawing/2014/main" id="{E2411C83-4986-41D3-AE23-896CEEAA749A}"/>
              </a:ext>
            </a:extLst>
          </p:cNvPr>
          <p:cNvSpPr txBox="1">
            <a:spLocks noChangeArrowheads="1"/>
          </p:cNvSpPr>
          <p:nvPr/>
        </p:nvSpPr>
        <p:spPr bwMode="auto">
          <a:xfrm>
            <a:off x="328613" y="1387475"/>
            <a:ext cx="8501062" cy="420370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5400"/>
              <a:t>And he had seven hundred wives, princesses, and three hundred concubines: and his wives turned away his heart.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794"/>
                                        </p:tgtEl>
                                        <p:attrNameLst>
                                          <p:attrName>style.visibility</p:attrName>
                                        </p:attrNameLst>
                                      </p:cBhvr>
                                      <p:to>
                                        <p:strVal val="visible"/>
                                      </p:to>
                                    </p:set>
                                    <p:anim calcmode="lin" valueType="num">
                                      <p:cBhvr>
                                        <p:cTn id="7" dur="500" fill="hold"/>
                                        <p:tgtEl>
                                          <p:spTgt spid="3379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794"/>
                                        </p:tgtEl>
                                        <p:attrNameLst>
                                          <p:attrName>ppt_y</p:attrName>
                                        </p:attrNameLst>
                                      </p:cBhvr>
                                      <p:tavLst>
                                        <p:tav tm="0">
                                          <p:val>
                                            <p:strVal val="#ppt_y"/>
                                          </p:val>
                                        </p:tav>
                                        <p:tav tm="100000">
                                          <p:val>
                                            <p:strVal val="#ppt_y"/>
                                          </p:val>
                                        </p:tav>
                                      </p:tavLst>
                                    </p:anim>
                                    <p:anim calcmode="lin" valueType="num">
                                      <p:cBhvr>
                                        <p:cTn id="9" dur="500" fill="hold"/>
                                        <p:tgtEl>
                                          <p:spTgt spid="3379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79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794"/>
                                        </p:tgtEl>
                                      </p:cBhvr>
                                    </p:animEffect>
                                  </p:childTnLst>
                                </p:cTn>
                              </p:par>
                            </p:childTnLst>
                          </p:cTn>
                        </p:par>
                        <p:par>
                          <p:cTn id="12" fill="hold" nodeType="afterGroup">
                            <p:stCondLst>
                              <p:cond delay="950"/>
                            </p:stCondLst>
                            <p:childTnLst>
                              <p:par>
                                <p:cTn id="13" presetID="52" presetClass="entr" presetSubtype="0" fill="hold" grpId="0" nodeType="afterEffect">
                                  <p:stCondLst>
                                    <p:cond delay="0"/>
                                  </p:stCondLst>
                                  <p:childTnLst>
                                    <p:set>
                                      <p:cBhvr>
                                        <p:cTn id="14" dur="1" fill="hold">
                                          <p:stCondLst>
                                            <p:cond delay="0"/>
                                          </p:stCondLst>
                                        </p:cTn>
                                        <p:tgtEl>
                                          <p:spTgt spid="33795"/>
                                        </p:tgtEl>
                                        <p:attrNameLst>
                                          <p:attrName>style.visibility</p:attrName>
                                        </p:attrNameLst>
                                      </p:cBhvr>
                                      <p:to>
                                        <p:strVal val="visible"/>
                                      </p:to>
                                    </p:set>
                                    <p:animScale>
                                      <p:cBhvr>
                                        <p:cTn id="15" dur="1000" decel="50000" fill="hold">
                                          <p:stCondLst>
                                            <p:cond delay="0"/>
                                          </p:stCondLst>
                                        </p:cTn>
                                        <p:tgtEl>
                                          <p:spTgt spid="3379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3795"/>
                                        </p:tgtEl>
                                        <p:attrNameLst>
                                          <p:attrName>ppt_x</p:attrName>
                                          <p:attrName>ppt_y</p:attrName>
                                        </p:attrNameLst>
                                      </p:cBhvr>
                                    </p:animMotion>
                                    <p:animEffect transition="in" filter="fade">
                                      <p:cBhvr>
                                        <p:cTn id="17" dur="1000"/>
                                        <p:tgtEl>
                                          <p:spTgt spid="337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autoUpdateAnimBg="0"/>
      <p:bldP spid="33795"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35842" name="Text Box 2">
            <a:extLst>
              <a:ext uri="{FF2B5EF4-FFF2-40B4-BE49-F238E27FC236}">
                <a16:creationId xmlns:a16="http://schemas.microsoft.com/office/drawing/2014/main" id="{0DD28D90-D6BD-4945-A126-AF90054EB0DF}"/>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Deuteronomy 17:17</a:t>
            </a:r>
          </a:p>
        </p:txBody>
      </p:sp>
      <p:sp>
        <p:nvSpPr>
          <p:cNvPr id="35843" name="Text Box 3">
            <a:extLst>
              <a:ext uri="{FF2B5EF4-FFF2-40B4-BE49-F238E27FC236}">
                <a16:creationId xmlns:a16="http://schemas.microsoft.com/office/drawing/2014/main" id="{8484C939-AE80-4290-A753-7E7E948A2EFF}"/>
              </a:ext>
            </a:extLst>
          </p:cNvPr>
          <p:cNvSpPr txBox="1">
            <a:spLocks noChangeArrowheads="1"/>
          </p:cNvSpPr>
          <p:nvPr/>
        </p:nvSpPr>
        <p:spPr bwMode="auto">
          <a:xfrm>
            <a:off x="328613" y="1387475"/>
            <a:ext cx="8501062" cy="502602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5400"/>
              <a:t>Neither shall he multiply wives to himself, that his heart turn not away: neither shall he greatly multiply to himself silver and gold.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842"/>
                                        </p:tgtEl>
                                        <p:attrNameLst>
                                          <p:attrName>style.visibility</p:attrName>
                                        </p:attrNameLst>
                                      </p:cBhvr>
                                      <p:to>
                                        <p:strVal val="visible"/>
                                      </p:to>
                                    </p:set>
                                    <p:anim calcmode="lin" valueType="num">
                                      <p:cBhvr>
                                        <p:cTn id="7" dur="500" fill="hold"/>
                                        <p:tgtEl>
                                          <p:spTgt spid="3584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842"/>
                                        </p:tgtEl>
                                        <p:attrNameLst>
                                          <p:attrName>ppt_y</p:attrName>
                                        </p:attrNameLst>
                                      </p:cBhvr>
                                      <p:tavLst>
                                        <p:tav tm="0">
                                          <p:val>
                                            <p:strVal val="#ppt_y"/>
                                          </p:val>
                                        </p:tav>
                                        <p:tav tm="100000">
                                          <p:val>
                                            <p:strVal val="#ppt_y"/>
                                          </p:val>
                                        </p:tav>
                                      </p:tavLst>
                                    </p:anim>
                                    <p:anim calcmode="lin" valueType="num">
                                      <p:cBhvr>
                                        <p:cTn id="9" dur="500" fill="hold"/>
                                        <p:tgtEl>
                                          <p:spTgt spid="3584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84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842"/>
                                        </p:tgtEl>
                                      </p:cBhvr>
                                    </p:animEffect>
                                  </p:childTnLst>
                                </p:cTn>
                              </p:par>
                            </p:childTnLst>
                          </p:cTn>
                        </p:par>
                        <p:par>
                          <p:cTn id="12" fill="hold" nodeType="afterGroup">
                            <p:stCondLst>
                              <p:cond delay="1250"/>
                            </p:stCondLst>
                            <p:childTnLst>
                              <p:par>
                                <p:cTn id="13" presetID="52" presetClass="entr" presetSubtype="0" fill="hold" grpId="0" nodeType="afterEffect">
                                  <p:stCondLst>
                                    <p:cond delay="0"/>
                                  </p:stCondLst>
                                  <p:childTnLst>
                                    <p:set>
                                      <p:cBhvr>
                                        <p:cTn id="14" dur="1" fill="hold">
                                          <p:stCondLst>
                                            <p:cond delay="0"/>
                                          </p:stCondLst>
                                        </p:cTn>
                                        <p:tgtEl>
                                          <p:spTgt spid="35843"/>
                                        </p:tgtEl>
                                        <p:attrNameLst>
                                          <p:attrName>style.visibility</p:attrName>
                                        </p:attrNameLst>
                                      </p:cBhvr>
                                      <p:to>
                                        <p:strVal val="visible"/>
                                      </p:to>
                                    </p:set>
                                    <p:animScale>
                                      <p:cBhvr>
                                        <p:cTn id="15" dur="1000" decel="50000" fill="hold">
                                          <p:stCondLst>
                                            <p:cond delay="0"/>
                                          </p:stCondLst>
                                        </p:cTn>
                                        <p:tgtEl>
                                          <p:spTgt spid="358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5843"/>
                                        </p:tgtEl>
                                        <p:attrNameLst>
                                          <p:attrName>ppt_x</p:attrName>
                                          <p:attrName>ppt_y</p:attrName>
                                        </p:attrNameLst>
                                      </p:cBhvr>
                                    </p:animMotion>
                                    <p:animEffect transition="in" filter="fade">
                                      <p:cBhvr>
                                        <p:cTn id="17" dur="1000"/>
                                        <p:tgtEl>
                                          <p:spTgt spid="358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utoUpdateAnimBg="0"/>
      <p:bldP spid="3584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2" descr="j0227568">
            <a:extLst>
              <a:ext uri="{FF2B5EF4-FFF2-40B4-BE49-F238E27FC236}">
                <a16:creationId xmlns:a16="http://schemas.microsoft.com/office/drawing/2014/main" id="{A765668B-B0AB-4406-B35C-4A10728DA9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67" name="Text Box 3">
            <a:extLst>
              <a:ext uri="{FF2B5EF4-FFF2-40B4-BE49-F238E27FC236}">
                <a16:creationId xmlns:a16="http://schemas.microsoft.com/office/drawing/2014/main" id="{318878ED-59A7-4A03-8040-7FCF18A2911E}"/>
              </a:ext>
            </a:extLst>
          </p:cNvPr>
          <p:cNvSpPr txBox="1">
            <a:spLocks noChangeArrowheads="1"/>
          </p:cNvSpPr>
          <p:nvPr/>
        </p:nvSpPr>
        <p:spPr bwMode="auto">
          <a:xfrm>
            <a:off x="422275" y="247650"/>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8000">
                <a:solidFill>
                  <a:srgbClr val="FFFFFF"/>
                </a:solidFill>
                <a:latin typeface="Franklin Gothic Heavy" panose="020B0903020102020204" pitchFamily="34" charset="0"/>
              </a:rPr>
              <a:t>Song of Solomon</a:t>
            </a:r>
            <a:endParaRPr lang="en-US" altLang="en-US" sz="3600"/>
          </a:p>
        </p:txBody>
      </p:sp>
      <p:sp>
        <p:nvSpPr>
          <p:cNvPr id="113668" name="Text Box 4">
            <a:extLst>
              <a:ext uri="{FF2B5EF4-FFF2-40B4-BE49-F238E27FC236}">
                <a16:creationId xmlns:a16="http://schemas.microsoft.com/office/drawing/2014/main" id="{6C64C80E-9C32-4E6D-A29A-1617FB50406B}"/>
              </a:ext>
            </a:extLst>
          </p:cNvPr>
          <p:cNvSpPr txBox="1">
            <a:spLocks noChangeArrowheads="1"/>
          </p:cNvSpPr>
          <p:nvPr/>
        </p:nvSpPr>
        <p:spPr bwMode="auto">
          <a:xfrm>
            <a:off x="209550" y="2982913"/>
            <a:ext cx="8464550" cy="1677987"/>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70000"/>
              </a:lnSpc>
            </a:pPr>
            <a:r>
              <a:rPr lang="en-US" altLang="en-US" sz="15200">
                <a:solidFill>
                  <a:srgbClr val="FFFFFF"/>
                </a:solidFill>
                <a:latin typeface="Franklin Gothic Heavy" panose="020B0903020102020204" pitchFamily="34" charset="0"/>
              </a:rPr>
              <a:t>Love Is Blind</a:t>
            </a:r>
          </a:p>
          <a:p>
            <a:pPr>
              <a:lnSpc>
                <a:spcPct val="70000"/>
              </a:lnSpc>
            </a:pPr>
            <a:endParaRPr lang="en-US" altLang="en-US" sz="5400"/>
          </a:p>
        </p:txBody>
      </p:sp>
    </p:spTree>
  </p:cSld>
  <p:clrMapOvr>
    <a:masterClrMapping/>
  </p:clrMapOvr>
  <p:transition spd="slow">
    <p:wipe dir="d"/>
  </p:transition>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37890" name="Text Box 2">
            <a:extLst>
              <a:ext uri="{FF2B5EF4-FFF2-40B4-BE49-F238E27FC236}">
                <a16:creationId xmlns:a16="http://schemas.microsoft.com/office/drawing/2014/main" id="{21533031-2980-4782-9DEA-8B7CBC9D4E81}"/>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Song of Solomon 1:9 (NIV)</a:t>
            </a:r>
          </a:p>
        </p:txBody>
      </p:sp>
      <p:sp>
        <p:nvSpPr>
          <p:cNvPr id="37891" name="Text Box 3">
            <a:extLst>
              <a:ext uri="{FF2B5EF4-FFF2-40B4-BE49-F238E27FC236}">
                <a16:creationId xmlns:a16="http://schemas.microsoft.com/office/drawing/2014/main" id="{C4404E09-4C2B-49AE-89AC-9D6250B5090F}"/>
              </a:ext>
            </a:extLst>
          </p:cNvPr>
          <p:cNvSpPr txBox="1">
            <a:spLocks noChangeArrowheads="1"/>
          </p:cNvSpPr>
          <p:nvPr/>
        </p:nvSpPr>
        <p:spPr bwMode="auto">
          <a:xfrm>
            <a:off x="328613" y="1387475"/>
            <a:ext cx="8501062" cy="512445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6600"/>
              <a:t>I liken you, my darling, to a mare harnessed to one of the chariots of Pharaoh.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7890"/>
                                        </p:tgtEl>
                                        <p:attrNameLst>
                                          <p:attrName>style.visibility</p:attrName>
                                        </p:attrNameLst>
                                      </p:cBhvr>
                                      <p:to>
                                        <p:strVal val="visible"/>
                                      </p:to>
                                    </p:set>
                                    <p:anim calcmode="lin" valueType="num">
                                      <p:cBhvr>
                                        <p:cTn id="7" dur="500" fill="hold"/>
                                        <p:tgtEl>
                                          <p:spTgt spid="3789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7890"/>
                                        </p:tgtEl>
                                        <p:attrNameLst>
                                          <p:attrName>ppt_y</p:attrName>
                                        </p:attrNameLst>
                                      </p:cBhvr>
                                      <p:tavLst>
                                        <p:tav tm="0">
                                          <p:val>
                                            <p:strVal val="#ppt_y"/>
                                          </p:val>
                                        </p:tav>
                                        <p:tav tm="100000">
                                          <p:val>
                                            <p:strVal val="#ppt_y"/>
                                          </p:val>
                                        </p:tav>
                                      </p:tavLst>
                                    </p:anim>
                                    <p:anim calcmode="lin" valueType="num">
                                      <p:cBhvr>
                                        <p:cTn id="9" dur="500" fill="hold"/>
                                        <p:tgtEl>
                                          <p:spTgt spid="3789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789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7890"/>
                                        </p:tgtEl>
                                      </p:cBhvr>
                                    </p:animEffect>
                                  </p:childTnLst>
                                </p:cTn>
                              </p:par>
                            </p:childTnLst>
                          </p:cTn>
                        </p:par>
                        <p:par>
                          <p:cTn id="12" fill="hold" nodeType="afterGroup">
                            <p:stCondLst>
                              <p:cond delay="1500"/>
                            </p:stCondLst>
                            <p:childTnLst>
                              <p:par>
                                <p:cTn id="13" presetID="52" presetClass="entr" presetSubtype="0" fill="hold" grpId="0" nodeType="afterEffect">
                                  <p:stCondLst>
                                    <p:cond delay="0"/>
                                  </p:stCondLst>
                                  <p:childTnLst>
                                    <p:set>
                                      <p:cBhvr>
                                        <p:cTn id="14" dur="1" fill="hold">
                                          <p:stCondLst>
                                            <p:cond delay="0"/>
                                          </p:stCondLst>
                                        </p:cTn>
                                        <p:tgtEl>
                                          <p:spTgt spid="37891"/>
                                        </p:tgtEl>
                                        <p:attrNameLst>
                                          <p:attrName>style.visibility</p:attrName>
                                        </p:attrNameLst>
                                      </p:cBhvr>
                                      <p:to>
                                        <p:strVal val="visible"/>
                                      </p:to>
                                    </p:set>
                                    <p:animScale>
                                      <p:cBhvr>
                                        <p:cTn id="15" dur="1000" decel="50000" fill="hold">
                                          <p:stCondLst>
                                            <p:cond delay="0"/>
                                          </p:stCondLst>
                                        </p:cTn>
                                        <p:tgtEl>
                                          <p:spTgt spid="3789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7891"/>
                                        </p:tgtEl>
                                        <p:attrNameLst>
                                          <p:attrName>ppt_x</p:attrName>
                                          <p:attrName>ppt_y</p:attrName>
                                        </p:attrNameLst>
                                      </p:cBhvr>
                                    </p:animMotion>
                                    <p:animEffect transition="in" filter="fade">
                                      <p:cBhvr>
                                        <p:cTn id="17" dur="1000"/>
                                        <p:tgtEl>
                                          <p:spTgt spid="378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autoUpdateAnimBg="0"/>
      <p:bldP spid="37891"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714" name="Picture 2" descr="j0227568">
            <a:extLst>
              <a:ext uri="{FF2B5EF4-FFF2-40B4-BE49-F238E27FC236}">
                <a16:creationId xmlns:a16="http://schemas.microsoft.com/office/drawing/2014/main" id="{E9197F5E-5442-44A5-8597-2042493A65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5715" name="Text Box 3">
            <a:extLst>
              <a:ext uri="{FF2B5EF4-FFF2-40B4-BE49-F238E27FC236}">
                <a16:creationId xmlns:a16="http://schemas.microsoft.com/office/drawing/2014/main" id="{1772ECDF-16D2-4492-A7E2-93F3E72E2041}"/>
              </a:ext>
            </a:extLst>
          </p:cNvPr>
          <p:cNvSpPr txBox="1">
            <a:spLocks noChangeArrowheads="1"/>
          </p:cNvSpPr>
          <p:nvPr/>
        </p:nvSpPr>
        <p:spPr bwMode="auto">
          <a:xfrm>
            <a:off x="422275" y="247650"/>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8000">
                <a:solidFill>
                  <a:srgbClr val="FFFFFF"/>
                </a:solidFill>
                <a:latin typeface="Franklin Gothic Heavy" panose="020B0903020102020204" pitchFamily="34" charset="0"/>
              </a:rPr>
              <a:t>Song of Solomon</a:t>
            </a:r>
            <a:endParaRPr lang="en-US" altLang="en-US" sz="3600"/>
          </a:p>
        </p:txBody>
      </p:sp>
      <p:sp>
        <p:nvSpPr>
          <p:cNvPr id="115716" name="Text Box 4">
            <a:extLst>
              <a:ext uri="{FF2B5EF4-FFF2-40B4-BE49-F238E27FC236}">
                <a16:creationId xmlns:a16="http://schemas.microsoft.com/office/drawing/2014/main" id="{0ECCD80B-A547-4ADC-9D3D-30600F678C4C}"/>
              </a:ext>
            </a:extLst>
          </p:cNvPr>
          <p:cNvSpPr txBox="1">
            <a:spLocks noChangeArrowheads="1"/>
          </p:cNvSpPr>
          <p:nvPr/>
        </p:nvSpPr>
        <p:spPr bwMode="auto">
          <a:xfrm>
            <a:off x="209550" y="2982913"/>
            <a:ext cx="8464550" cy="1677987"/>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70000"/>
              </a:lnSpc>
            </a:pPr>
            <a:r>
              <a:rPr lang="en-US" altLang="en-US" sz="15200">
                <a:solidFill>
                  <a:srgbClr val="FFFFFF"/>
                </a:solidFill>
                <a:latin typeface="Franklin Gothic Heavy" panose="020B0903020102020204" pitchFamily="34" charset="0"/>
              </a:rPr>
              <a:t>Love Is Blind</a:t>
            </a:r>
          </a:p>
          <a:p>
            <a:pPr>
              <a:lnSpc>
                <a:spcPct val="70000"/>
              </a:lnSpc>
            </a:pPr>
            <a:endParaRPr lang="en-US" altLang="en-US" sz="5400"/>
          </a:p>
        </p:txBody>
      </p:sp>
    </p:spTree>
  </p:cSld>
  <p:clrMapOvr>
    <a:masterClrMapping/>
  </p:clrMapOvr>
  <p:transition spd="slow">
    <p:wipe dir="d"/>
  </p:transition>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39938" name="Text Box 2">
            <a:extLst>
              <a:ext uri="{FF2B5EF4-FFF2-40B4-BE49-F238E27FC236}">
                <a16:creationId xmlns:a16="http://schemas.microsoft.com/office/drawing/2014/main" id="{4BC66D66-F58E-412A-906A-F214E79B8423}"/>
              </a:ext>
            </a:extLst>
          </p:cNvPr>
          <p:cNvSpPr txBox="1">
            <a:spLocks noChangeArrowheads="1"/>
          </p:cNvSpPr>
          <p:nvPr/>
        </p:nvSpPr>
        <p:spPr bwMode="auto">
          <a:xfrm>
            <a:off x="0" y="182563"/>
            <a:ext cx="9144000" cy="762000"/>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400" b="1" i="1">
                <a:solidFill>
                  <a:srgbClr val="000066"/>
                </a:solidFill>
                <a:latin typeface="Tahoma" panose="020B0604030504040204" pitchFamily="34" charset="0"/>
              </a:rPr>
              <a:t>Song of Solomon 2:1-3 (KJV)</a:t>
            </a:r>
          </a:p>
        </p:txBody>
      </p:sp>
      <p:sp>
        <p:nvSpPr>
          <p:cNvPr id="39939" name="Text Box 3">
            <a:extLst>
              <a:ext uri="{FF2B5EF4-FFF2-40B4-BE49-F238E27FC236}">
                <a16:creationId xmlns:a16="http://schemas.microsoft.com/office/drawing/2014/main" id="{4A426DB6-A3F8-4AF7-83C5-31A547DF9B17}"/>
              </a:ext>
            </a:extLst>
          </p:cNvPr>
          <p:cNvSpPr txBox="1">
            <a:spLocks noChangeArrowheads="1"/>
          </p:cNvSpPr>
          <p:nvPr/>
        </p:nvSpPr>
        <p:spPr bwMode="auto">
          <a:xfrm>
            <a:off x="328613" y="1387475"/>
            <a:ext cx="8501062" cy="496887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000"/>
              <a:t>I am the rose of Sharon, and the lily of the valleys. As the lily among thorns, so is my love among the daughters. As the apple tree among the trees of the wood, so is my beloved among the sons. I sat down under his shadow with great delight, and his fruit was sweet to my taste.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9938"/>
                                        </p:tgtEl>
                                        <p:attrNameLst>
                                          <p:attrName>style.visibility</p:attrName>
                                        </p:attrNameLst>
                                      </p:cBhvr>
                                      <p:to>
                                        <p:strVal val="visible"/>
                                      </p:to>
                                    </p:set>
                                    <p:anim calcmode="lin" valueType="num">
                                      <p:cBhvr>
                                        <p:cTn id="7" dur="500" fill="hold"/>
                                        <p:tgtEl>
                                          <p:spTgt spid="3993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938"/>
                                        </p:tgtEl>
                                        <p:attrNameLst>
                                          <p:attrName>ppt_y</p:attrName>
                                        </p:attrNameLst>
                                      </p:cBhvr>
                                      <p:tavLst>
                                        <p:tav tm="0">
                                          <p:val>
                                            <p:strVal val="#ppt_y"/>
                                          </p:val>
                                        </p:tav>
                                        <p:tav tm="100000">
                                          <p:val>
                                            <p:strVal val="#ppt_y"/>
                                          </p:val>
                                        </p:tav>
                                      </p:tavLst>
                                    </p:anim>
                                    <p:anim calcmode="lin" valueType="num">
                                      <p:cBhvr>
                                        <p:cTn id="9" dur="500" fill="hold"/>
                                        <p:tgtEl>
                                          <p:spTgt spid="3993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93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9938"/>
                                        </p:tgtEl>
                                      </p:cBhvr>
                                    </p:animEffect>
                                  </p:childTnLst>
                                </p:cTn>
                              </p:par>
                            </p:childTnLst>
                          </p:cTn>
                        </p:par>
                        <p:par>
                          <p:cTn id="12" fill="hold" nodeType="afterGroup">
                            <p:stCondLst>
                              <p:cond delay="1600"/>
                            </p:stCondLst>
                            <p:childTnLst>
                              <p:par>
                                <p:cTn id="13" presetID="52" presetClass="entr" presetSubtype="0" fill="hold" grpId="0" nodeType="afterEffect">
                                  <p:stCondLst>
                                    <p:cond delay="0"/>
                                  </p:stCondLst>
                                  <p:childTnLst>
                                    <p:set>
                                      <p:cBhvr>
                                        <p:cTn id="14" dur="1" fill="hold">
                                          <p:stCondLst>
                                            <p:cond delay="0"/>
                                          </p:stCondLst>
                                        </p:cTn>
                                        <p:tgtEl>
                                          <p:spTgt spid="39939"/>
                                        </p:tgtEl>
                                        <p:attrNameLst>
                                          <p:attrName>style.visibility</p:attrName>
                                        </p:attrNameLst>
                                      </p:cBhvr>
                                      <p:to>
                                        <p:strVal val="visible"/>
                                      </p:to>
                                    </p:set>
                                    <p:animScale>
                                      <p:cBhvr>
                                        <p:cTn id="15" dur="1000" decel="50000" fill="hold">
                                          <p:stCondLst>
                                            <p:cond delay="0"/>
                                          </p:stCondLst>
                                        </p:cTn>
                                        <p:tgtEl>
                                          <p:spTgt spid="399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9939"/>
                                        </p:tgtEl>
                                        <p:attrNameLst>
                                          <p:attrName>ppt_x</p:attrName>
                                          <p:attrName>ppt_y</p:attrName>
                                        </p:attrNameLst>
                                      </p:cBhvr>
                                    </p:animMotion>
                                    <p:animEffect transition="in" filter="fade">
                                      <p:cBhvr>
                                        <p:cTn id="17" dur="1000"/>
                                        <p:tgtEl>
                                          <p:spTgt spid="399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autoUpdateAnimBg="0"/>
      <p:bldP spid="39939"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103426" name="Text Box 2">
            <a:extLst>
              <a:ext uri="{FF2B5EF4-FFF2-40B4-BE49-F238E27FC236}">
                <a16:creationId xmlns:a16="http://schemas.microsoft.com/office/drawing/2014/main" id="{BC718237-8E56-4A82-AA1A-16FEA5479841}"/>
              </a:ext>
            </a:extLst>
          </p:cNvPr>
          <p:cNvSpPr txBox="1">
            <a:spLocks noChangeArrowheads="1"/>
          </p:cNvSpPr>
          <p:nvPr/>
        </p:nvSpPr>
        <p:spPr bwMode="auto">
          <a:xfrm>
            <a:off x="0" y="182563"/>
            <a:ext cx="9144000" cy="762000"/>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400" b="1" i="1">
                <a:solidFill>
                  <a:srgbClr val="000066"/>
                </a:solidFill>
                <a:latin typeface="Tahoma" panose="020B0604030504040204" pitchFamily="34" charset="0"/>
              </a:rPr>
              <a:t>Song of Solomon 2:1-3 (NIV)</a:t>
            </a:r>
          </a:p>
        </p:txBody>
      </p:sp>
      <p:sp>
        <p:nvSpPr>
          <p:cNvPr id="103427" name="Text Box 3">
            <a:extLst>
              <a:ext uri="{FF2B5EF4-FFF2-40B4-BE49-F238E27FC236}">
                <a16:creationId xmlns:a16="http://schemas.microsoft.com/office/drawing/2014/main" id="{537C47A1-A173-4B98-990C-1FDE76E3C608}"/>
              </a:ext>
            </a:extLst>
          </p:cNvPr>
          <p:cNvSpPr txBox="1">
            <a:spLocks noChangeArrowheads="1"/>
          </p:cNvSpPr>
          <p:nvPr/>
        </p:nvSpPr>
        <p:spPr bwMode="auto">
          <a:xfrm>
            <a:off x="328613" y="1387475"/>
            <a:ext cx="8501062" cy="503555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n-US" altLang="en-US" sz="3600" b="1">
                <a:solidFill>
                  <a:srgbClr val="FF0000"/>
                </a:solidFill>
              </a:rPr>
              <a:t>[Beloved]</a:t>
            </a:r>
            <a:r>
              <a:rPr lang="en-US" altLang="en-US" sz="3600"/>
              <a:t>  I am a rose of Sharon, a lily of the valleys.</a:t>
            </a:r>
          </a:p>
          <a:p>
            <a:endParaRPr lang="en-US" altLang="en-US"/>
          </a:p>
          <a:p>
            <a:r>
              <a:rPr lang="en-US" altLang="en-US" sz="3600" b="1">
                <a:solidFill>
                  <a:srgbClr val="FF0000"/>
                </a:solidFill>
              </a:rPr>
              <a:t>[Lover]</a:t>
            </a:r>
            <a:r>
              <a:rPr lang="en-US" altLang="en-US" sz="3600"/>
              <a:t>  Like a lily among thorns is my darling among the maidens.</a:t>
            </a:r>
          </a:p>
          <a:p>
            <a:endParaRPr lang="en-US" altLang="en-US"/>
          </a:p>
          <a:p>
            <a:r>
              <a:rPr lang="en-US" altLang="en-US" sz="3600" b="1">
                <a:solidFill>
                  <a:srgbClr val="FF0000"/>
                </a:solidFill>
              </a:rPr>
              <a:t>[Beloved]</a:t>
            </a:r>
            <a:r>
              <a:rPr lang="en-US" altLang="en-US" sz="3600" b="1"/>
              <a:t>  </a:t>
            </a:r>
            <a:r>
              <a:rPr lang="en-US" altLang="en-US" sz="3600"/>
              <a:t>Like an apple tree among the trees of the forest is my lover among the young men. I delight to sit in his shade, and his fruit is sweet to my taste.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3426"/>
                                        </p:tgtEl>
                                        <p:attrNameLst>
                                          <p:attrName>style.visibility</p:attrName>
                                        </p:attrNameLst>
                                      </p:cBhvr>
                                      <p:to>
                                        <p:strVal val="visible"/>
                                      </p:to>
                                    </p:set>
                                    <p:anim calcmode="lin" valueType="num">
                                      <p:cBhvr>
                                        <p:cTn id="7" dur="500" fill="hold"/>
                                        <p:tgtEl>
                                          <p:spTgt spid="1034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3426"/>
                                        </p:tgtEl>
                                        <p:attrNameLst>
                                          <p:attrName>ppt_y</p:attrName>
                                        </p:attrNameLst>
                                      </p:cBhvr>
                                      <p:tavLst>
                                        <p:tav tm="0">
                                          <p:val>
                                            <p:strVal val="#ppt_y"/>
                                          </p:val>
                                        </p:tav>
                                        <p:tav tm="100000">
                                          <p:val>
                                            <p:strVal val="#ppt_y"/>
                                          </p:val>
                                        </p:tav>
                                      </p:tavLst>
                                    </p:anim>
                                    <p:anim calcmode="lin" valueType="num">
                                      <p:cBhvr>
                                        <p:cTn id="9" dur="500" fill="hold"/>
                                        <p:tgtEl>
                                          <p:spTgt spid="1034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34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3426"/>
                                        </p:tgtEl>
                                      </p:cBhvr>
                                    </p:animEffect>
                                  </p:childTnLst>
                                </p:cTn>
                              </p:par>
                            </p:childTnLst>
                          </p:cTn>
                        </p:par>
                        <p:par>
                          <p:cTn id="12" fill="hold" nodeType="afterGroup">
                            <p:stCondLst>
                              <p:cond delay="1600"/>
                            </p:stCondLst>
                            <p:childTnLst>
                              <p:par>
                                <p:cTn id="13" presetID="52" presetClass="entr" presetSubtype="0" fill="hold" grpId="0" nodeType="afterEffect">
                                  <p:stCondLst>
                                    <p:cond delay="0"/>
                                  </p:stCondLst>
                                  <p:childTnLst>
                                    <p:set>
                                      <p:cBhvr>
                                        <p:cTn id="14" dur="1" fill="hold">
                                          <p:stCondLst>
                                            <p:cond delay="0"/>
                                          </p:stCondLst>
                                        </p:cTn>
                                        <p:tgtEl>
                                          <p:spTgt spid="103427"/>
                                        </p:tgtEl>
                                        <p:attrNameLst>
                                          <p:attrName>style.visibility</p:attrName>
                                        </p:attrNameLst>
                                      </p:cBhvr>
                                      <p:to>
                                        <p:strVal val="visible"/>
                                      </p:to>
                                    </p:set>
                                    <p:animScale>
                                      <p:cBhvr>
                                        <p:cTn id="15" dur="1000" decel="50000" fill="hold">
                                          <p:stCondLst>
                                            <p:cond delay="0"/>
                                          </p:stCondLst>
                                        </p:cTn>
                                        <p:tgtEl>
                                          <p:spTgt spid="1034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103427"/>
                                        </p:tgtEl>
                                        <p:attrNameLst>
                                          <p:attrName>ppt_x</p:attrName>
                                          <p:attrName>ppt_y</p:attrName>
                                        </p:attrNameLst>
                                      </p:cBhvr>
                                    </p:animMotion>
                                    <p:animEffect transition="in" filter="fade">
                                      <p:cBhvr>
                                        <p:cTn id="17" dur="1000"/>
                                        <p:tgtEl>
                                          <p:spTgt spid="1034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6" grpId="0" autoUpdateAnimBg="0"/>
      <p:bldP spid="103427"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41986" name="Text Box 2">
            <a:extLst>
              <a:ext uri="{FF2B5EF4-FFF2-40B4-BE49-F238E27FC236}">
                <a16:creationId xmlns:a16="http://schemas.microsoft.com/office/drawing/2014/main" id="{512B9351-1D69-4EDB-85EF-D26425295052}"/>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Song of Solomon 5:16</a:t>
            </a:r>
          </a:p>
        </p:txBody>
      </p:sp>
      <p:sp>
        <p:nvSpPr>
          <p:cNvPr id="41987" name="Text Box 3">
            <a:extLst>
              <a:ext uri="{FF2B5EF4-FFF2-40B4-BE49-F238E27FC236}">
                <a16:creationId xmlns:a16="http://schemas.microsoft.com/office/drawing/2014/main" id="{8332C4B7-6472-40B5-B101-B8A86BC4ED73}"/>
              </a:ext>
            </a:extLst>
          </p:cNvPr>
          <p:cNvSpPr txBox="1">
            <a:spLocks noChangeArrowheads="1"/>
          </p:cNvSpPr>
          <p:nvPr/>
        </p:nvSpPr>
        <p:spPr bwMode="auto">
          <a:xfrm>
            <a:off x="328613" y="1387475"/>
            <a:ext cx="8501062" cy="420370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5400"/>
              <a:t>His mouth is most sweet: yea, he is altogether lovely. This is my beloved, and this is my friend, O daughters of Jerusalem.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986"/>
                                        </p:tgtEl>
                                        <p:attrNameLst>
                                          <p:attrName>style.visibility</p:attrName>
                                        </p:attrNameLst>
                                      </p:cBhvr>
                                      <p:to>
                                        <p:strVal val="visible"/>
                                      </p:to>
                                    </p:set>
                                    <p:anim calcmode="lin" valueType="num">
                                      <p:cBhvr>
                                        <p:cTn id="7" dur="500" fill="hold"/>
                                        <p:tgtEl>
                                          <p:spTgt spid="4198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986"/>
                                        </p:tgtEl>
                                        <p:attrNameLst>
                                          <p:attrName>ppt_y</p:attrName>
                                        </p:attrNameLst>
                                      </p:cBhvr>
                                      <p:tavLst>
                                        <p:tav tm="0">
                                          <p:val>
                                            <p:strVal val="#ppt_y"/>
                                          </p:val>
                                        </p:tav>
                                        <p:tav tm="100000">
                                          <p:val>
                                            <p:strVal val="#ppt_y"/>
                                          </p:val>
                                        </p:tav>
                                      </p:tavLst>
                                    </p:anim>
                                    <p:anim calcmode="lin" valueType="num">
                                      <p:cBhvr>
                                        <p:cTn id="9" dur="500" fill="hold"/>
                                        <p:tgtEl>
                                          <p:spTgt spid="4198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98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986"/>
                                        </p:tgtEl>
                                      </p:cBhvr>
                                    </p:animEffect>
                                  </p:childTnLst>
                                </p:cTn>
                              </p:par>
                            </p:childTnLst>
                          </p:cTn>
                        </p:par>
                        <p:par>
                          <p:cTn id="12" fill="hold" nodeType="afterGroup">
                            <p:stCondLst>
                              <p:cond delay="1300"/>
                            </p:stCondLst>
                            <p:childTnLst>
                              <p:par>
                                <p:cTn id="13" presetID="52" presetClass="entr" presetSubtype="0" fill="hold" grpId="0" nodeType="afterEffect">
                                  <p:stCondLst>
                                    <p:cond delay="0"/>
                                  </p:stCondLst>
                                  <p:childTnLst>
                                    <p:set>
                                      <p:cBhvr>
                                        <p:cTn id="14" dur="1" fill="hold">
                                          <p:stCondLst>
                                            <p:cond delay="0"/>
                                          </p:stCondLst>
                                        </p:cTn>
                                        <p:tgtEl>
                                          <p:spTgt spid="41987"/>
                                        </p:tgtEl>
                                        <p:attrNameLst>
                                          <p:attrName>style.visibility</p:attrName>
                                        </p:attrNameLst>
                                      </p:cBhvr>
                                      <p:to>
                                        <p:strVal val="visible"/>
                                      </p:to>
                                    </p:set>
                                    <p:animScale>
                                      <p:cBhvr>
                                        <p:cTn id="15" dur="1000" decel="50000" fill="hold">
                                          <p:stCondLst>
                                            <p:cond delay="0"/>
                                          </p:stCondLst>
                                        </p:cTn>
                                        <p:tgtEl>
                                          <p:spTgt spid="4198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41987"/>
                                        </p:tgtEl>
                                        <p:attrNameLst>
                                          <p:attrName>ppt_x</p:attrName>
                                          <p:attrName>ppt_y</p:attrName>
                                        </p:attrNameLst>
                                      </p:cBhvr>
                                    </p:animMotion>
                                    <p:animEffect transition="in" filter="fade">
                                      <p:cBhvr>
                                        <p:cTn id="17" dur="1000"/>
                                        <p:tgtEl>
                                          <p:spTgt spid="419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autoUpdateAnimBg="0"/>
      <p:bldP spid="41987"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44034" name="Text Box 2">
            <a:extLst>
              <a:ext uri="{FF2B5EF4-FFF2-40B4-BE49-F238E27FC236}">
                <a16:creationId xmlns:a16="http://schemas.microsoft.com/office/drawing/2014/main" id="{AC42E6DA-1574-471F-BE2C-CF3F81A3DFEE}"/>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Song of Solomon 6:3</a:t>
            </a:r>
          </a:p>
        </p:txBody>
      </p:sp>
      <p:sp>
        <p:nvSpPr>
          <p:cNvPr id="44035" name="Text Box 3">
            <a:extLst>
              <a:ext uri="{FF2B5EF4-FFF2-40B4-BE49-F238E27FC236}">
                <a16:creationId xmlns:a16="http://schemas.microsoft.com/office/drawing/2014/main" id="{A9BD7072-4067-4A03-95BC-0F527255C56B}"/>
              </a:ext>
            </a:extLst>
          </p:cNvPr>
          <p:cNvSpPr txBox="1">
            <a:spLocks noChangeArrowheads="1"/>
          </p:cNvSpPr>
          <p:nvPr/>
        </p:nvSpPr>
        <p:spPr bwMode="auto">
          <a:xfrm>
            <a:off x="328613" y="1387475"/>
            <a:ext cx="8501062" cy="447992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7200"/>
              <a:t>I am my beloved's, and my beloved is mine: he feedeth among the lilies.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4034"/>
                                        </p:tgtEl>
                                        <p:attrNameLst>
                                          <p:attrName>style.visibility</p:attrName>
                                        </p:attrNameLst>
                                      </p:cBhvr>
                                      <p:to>
                                        <p:strVal val="visible"/>
                                      </p:to>
                                    </p:set>
                                    <p:anim calcmode="lin" valueType="num">
                                      <p:cBhvr>
                                        <p:cTn id="7" dur="500" fill="hold"/>
                                        <p:tgtEl>
                                          <p:spTgt spid="440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4034"/>
                                        </p:tgtEl>
                                        <p:attrNameLst>
                                          <p:attrName>ppt_y</p:attrName>
                                        </p:attrNameLst>
                                      </p:cBhvr>
                                      <p:tavLst>
                                        <p:tav tm="0">
                                          <p:val>
                                            <p:strVal val="#ppt_y"/>
                                          </p:val>
                                        </p:tav>
                                        <p:tav tm="100000">
                                          <p:val>
                                            <p:strVal val="#ppt_y"/>
                                          </p:val>
                                        </p:tav>
                                      </p:tavLst>
                                    </p:anim>
                                    <p:anim calcmode="lin" valueType="num">
                                      <p:cBhvr>
                                        <p:cTn id="9" dur="500" fill="hold"/>
                                        <p:tgtEl>
                                          <p:spTgt spid="440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40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4034"/>
                                        </p:tgtEl>
                                      </p:cBhvr>
                                    </p:animEffect>
                                  </p:childTnLst>
                                </p:cTn>
                              </p:par>
                            </p:childTnLst>
                          </p:cTn>
                        </p:par>
                        <p:par>
                          <p:cTn id="12" fill="hold" nodeType="afterGroup">
                            <p:stCondLst>
                              <p:cond delay="1250"/>
                            </p:stCondLst>
                            <p:childTnLst>
                              <p:par>
                                <p:cTn id="13" presetID="52" presetClass="entr" presetSubtype="0" fill="hold" grpId="0" nodeType="afterEffect">
                                  <p:stCondLst>
                                    <p:cond delay="0"/>
                                  </p:stCondLst>
                                  <p:childTnLst>
                                    <p:set>
                                      <p:cBhvr>
                                        <p:cTn id="14" dur="1" fill="hold">
                                          <p:stCondLst>
                                            <p:cond delay="0"/>
                                          </p:stCondLst>
                                        </p:cTn>
                                        <p:tgtEl>
                                          <p:spTgt spid="44035"/>
                                        </p:tgtEl>
                                        <p:attrNameLst>
                                          <p:attrName>style.visibility</p:attrName>
                                        </p:attrNameLst>
                                      </p:cBhvr>
                                      <p:to>
                                        <p:strVal val="visible"/>
                                      </p:to>
                                    </p:set>
                                    <p:animScale>
                                      <p:cBhvr>
                                        <p:cTn id="15" dur="1000" decel="50000" fill="hold">
                                          <p:stCondLst>
                                            <p:cond delay="0"/>
                                          </p:stCondLst>
                                        </p:cTn>
                                        <p:tgtEl>
                                          <p:spTgt spid="440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44035"/>
                                        </p:tgtEl>
                                        <p:attrNameLst>
                                          <p:attrName>ppt_x</p:attrName>
                                          <p:attrName>ppt_y</p:attrName>
                                        </p:attrNameLst>
                                      </p:cBhvr>
                                    </p:animMotion>
                                    <p:animEffect transition="in" filter="fade">
                                      <p:cBhvr>
                                        <p:cTn id="17" dur="1000"/>
                                        <p:tgtEl>
                                          <p:spTgt spid="440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autoUpdateAnimBg="0"/>
      <p:bldP spid="44035"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46082" name="Text Box 2">
            <a:extLst>
              <a:ext uri="{FF2B5EF4-FFF2-40B4-BE49-F238E27FC236}">
                <a16:creationId xmlns:a16="http://schemas.microsoft.com/office/drawing/2014/main" id="{89993EE5-3619-4523-AAA6-4D494AEE4FB5}"/>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Song of Solomon 8:11</a:t>
            </a:r>
          </a:p>
        </p:txBody>
      </p:sp>
      <p:sp>
        <p:nvSpPr>
          <p:cNvPr id="46083" name="Text Box 3">
            <a:extLst>
              <a:ext uri="{FF2B5EF4-FFF2-40B4-BE49-F238E27FC236}">
                <a16:creationId xmlns:a16="http://schemas.microsoft.com/office/drawing/2014/main" id="{2242ADD0-3BEC-4769-B097-3FDCA9A22578}"/>
              </a:ext>
            </a:extLst>
          </p:cNvPr>
          <p:cNvSpPr txBox="1">
            <a:spLocks noChangeArrowheads="1"/>
          </p:cNvSpPr>
          <p:nvPr/>
        </p:nvSpPr>
        <p:spPr bwMode="auto">
          <a:xfrm>
            <a:off x="328613" y="1387475"/>
            <a:ext cx="8501062" cy="502602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5400"/>
              <a:t>Solomon had a vineyard at Baalhamon; he let out the vineyard unto keepers; every one for the fruit thereof was to bring a thousand pieces of silver.</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6082"/>
                                        </p:tgtEl>
                                        <p:attrNameLst>
                                          <p:attrName>style.visibility</p:attrName>
                                        </p:attrNameLst>
                                      </p:cBhvr>
                                      <p:to>
                                        <p:strVal val="visible"/>
                                      </p:to>
                                    </p:set>
                                    <p:anim calcmode="lin" valueType="num">
                                      <p:cBhvr>
                                        <p:cTn id="7" dur="500" fill="hold"/>
                                        <p:tgtEl>
                                          <p:spTgt spid="4608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6082"/>
                                        </p:tgtEl>
                                        <p:attrNameLst>
                                          <p:attrName>ppt_y</p:attrName>
                                        </p:attrNameLst>
                                      </p:cBhvr>
                                      <p:tavLst>
                                        <p:tav tm="0">
                                          <p:val>
                                            <p:strVal val="#ppt_y"/>
                                          </p:val>
                                        </p:tav>
                                        <p:tav tm="100000">
                                          <p:val>
                                            <p:strVal val="#ppt_y"/>
                                          </p:val>
                                        </p:tav>
                                      </p:tavLst>
                                    </p:anim>
                                    <p:anim calcmode="lin" valueType="num">
                                      <p:cBhvr>
                                        <p:cTn id="9" dur="500" fill="hold"/>
                                        <p:tgtEl>
                                          <p:spTgt spid="4608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608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6082"/>
                                        </p:tgtEl>
                                      </p:cBhvr>
                                    </p:animEffect>
                                  </p:childTnLst>
                                </p:cTn>
                              </p:par>
                            </p:childTnLst>
                          </p:cTn>
                        </p:par>
                        <p:par>
                          <p:cTn id="12" fill="hold" nodeType="afterGroup">
                            <p:stCondLst>
                              <p:cond delay="1300"/>
                            </p:stCondLst>
                            <p:childTnLst>
                              <p:par>
                                <p:cTn id="13" presetID="52" presetClass="entr" presetSubtype="0" fill="hold" grpId="0" nodeType="afterEffect">
                                  <p:stCondLst>
                                    <p:cond delay="0"/>
                                  </p:stCondLst>
                                  <p:childTnLst>
                                    <p:set>
                                      <p:cBhvr>
                                        <p:cTn id="14" dur="1" fill="hold">
                                          <p:stCondLst>
                                            <p:cond delay="0"/>
                                          </p:stCondLst>
                                        </p:cTn>
                                        <p:tgtEl>
                                          <p:spTgt spid="46083"/>
                                        </p:tgtEl>
                                        <p:attrNameLst>
                                          <p:attrName>style.visibility</p:attrName>
                                        </p:attrNameLst>
                                      </p:cBhvr>
                                      <p:to>
                                        <p:strVal val="visible"/>
                                      </p:to>
                                    </p:set>
                                    <p:animScale>
                                      <p:cBhvr>
                                        <p:cTn id="15" dur="1000" decel="50000" fill="hold">
                                          <p:stCondLst>
                                            <p:cond delay="0"/>
                                          </p:stCondLst>
                                        </p:cTn>
                                        <p:tgtEl>
                                          <p:spTgt spid="4608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46083"/>
                                        </p:tgtEl>
                                        <p:attrNameLst>
                                          <p:attrName>ppt_x</p:attrName>
                                          <p:attrName>ppt_y</p:attrName>
                                        </p:attrNameLst>
                                      </p:cBhvr>
                                    </p:animMotion>
                                    <p:animEffect transition="in" filter="fade">
                                      <p:cBhvr>
                                        <p:cTn id="17" dur="1000"/>
                                        <p:tgtEl>
                                          <p:spTgt spid="460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autoUpdateAnimBg="0"/>
      <p:bldP spid="46083"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j0227568">
            <a:extLst>
              <a:ext uri="{FF2B5EF4-FFF2-40B4-BE49-F238E27FC236}">
                <a16:creationId xmlns:a16="http://schemas.microsoft.com/office/drawing/2014/main" id="{1E263DFD-947D-4587-B7BB-199048EF42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Text Box 5">
            <a:extLst>
              <a:ext uri="{FF2B5EF4-FFF2-40B4-BE49-F238E27FC236}">
                <a16:creationId xmlns:a16="http://schemas.microsoft.com/office/drawing/2014/main" id="{D2DD9953-D8EE-4849-93C0-296E27478512}"/>
              </a:ext>
            </a:extLst>
          </p:cNvPr>
          <p:cNvSpPr txBox="1">
            <a:spLocks noChangeArrowheads="1"/>
          </p:cNvSpPr>
          <p:nvPr/>
        </p:nvSpPr>
        <p:spPr bwMode="auto">
          <a:xfrm>
            <a:off x="438150" y="469900"/>
            <a:ext cx="7626350" cy="2036763"/>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70000"/>
              </a:lnSpc>
            </a:pPr>
            <a:r>
              <a:rPr lang="en-US" altLang="en-US" sz="7200" dirty="0">
                <a:solidFill>
                  <a:srgbClr val="FFFFFF"/>
                </a:solidFill>
                <a:latin typeface="Franklin Gothic Heavy" panose="020B0903020102020204" pitchFamily="34" charset="0"/>
              </a:rPr>
              <a:t>Wisdom From</a:t>
            </a:r>
          </a:p>
          <a:p>
            <a:pPr>
              <a:lnSpc>
                <a:spcPct val="70000"/>
              </a:lnSpc>
            </a:pPr>
            <a:r>
              <a:rPr lang="en-US" altLang="en-US" sz="15600" dirty="0">
                <a:solidFill>
                  <a:srgbClr val="FFFFFF"/>
                </a:solidFill>
                <a:latin typeface="Franklin Gothic Heavy" panose="020B0903020102020204" pitchFamily="34" charset="0"/>
              </a:rPr>
              <a:t>Above</a:t>
            </a:r>
          </a:p>
          <a:p>
            <a:pPr>
              <a:lnSpc>
                <a:spcPct val="70000"/>
              </a:lnSpc>
            </a:pPr>
            <a:endParaRPr lang="en-US" altLang="en-US" sz="3600" dirty="0"/>
          </a:p>
        </p:txBody>
      </p:sp>
      <p:sp>
        <p:nvSpPr>
          <p:cNvPr id="2054" name="Text Box 6">
            <a:extLst>
              <a:ext uri="{FF2B5EF4-FFF2-40B4-BE49-F238E27FC236}">
                <a16:creationId xmlns:a16="http://schemas.microsoft.com/office/drawing/2014/main" id="{DA2A06BB-2ACC-4535-A5A9-ACE4607C377A}"/>
              </a:ext>
            </a:extLst>
          </p:cNvPr>
          <p:cNvSpPr txBox="1">
            <a:spLocks noChangeArrowheads="1"/>
          </p:cNvSpPr>
          <p:nvPr/>
        </p:nvSpPr>
        <p:spPr bwMode="auto">
          <a:xfrm>
            <a:off x="1287463" y="4119563"/>
            <a:ext cx="7353300" cy="132715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70000"/>
              </a:lnSpc>
            </a:pPr>
            <a:r>
              <a:rPr lang="en-US" altLang="en-US" sz="6300">
                <a:solidFill>
                  <a:srgbClr val="FFFFFF"/>
                </a:solidFill>
                <a:latin typeface="Franklin Gothic Heavy" panose="020B0903020102020204" pitchFamily="34" charset="0"/>
              </a:rPr>
              <a:t>For Living Here</a:t>
            </a:r>
          </a:p>
          <a:p>
            <a:pPr algn="r">
              <a:lnSpc>
                <a:spcPct val="70000"/>
              </a:lnSpc>
            </a:pPr>
            <a:r>
              <a:rPr lang="en-US" altLang="en-US" sz="15600">
                <a:solidFill>
                  <a:srgbClr val="FFFFFF"/>
                </a:solidFill>
                <a:latin typeface="Franklin Gothic Heavy" panose="020B0903020102020204" pitchFamily="34" charset="0"/>
              </a:rPr>
              <a:t>Below</a:t>
            </a:r>
          </a:p>
          <a:p>
            <a:pPr>
              <a:lnSpc>
                <a:spcPct val="70000"/>
              </a:lnSpc>
            </a:pPr>
            <a:endParaRPr lang="en-US" altLang="en-US" sz="540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2053"/>
                                        </p:tgtEl>
                                        <p:attrNameLst>
                                          <p:attrName>style.visibility</p:attrName>
                                        </p:attrNameLst>
                                      </p:cBhvr>
                                      <p:to>
                                        <p:strVal val="visible"/>
                                      </p:to>
                                    </p:set>
                                    <p:anim calcmode="lin" valueType="num">
                                      <p:cBhvr>
                                        <p:cTn id="7" dur="5000" fill="hold"/>
                                        <p:tgtEl>
                                          <p:spTgt spid="2053"/>
                                        </p:tgtEl>
                                        <p:attrNameLst>
                                          <p:attrName>ppt_w</p:attrName>
                                        </p:attrNameLst>
                                      </p:cBhvr>
                                      <p:tavLst>
                                        <p:tav tm="0">
                                          <p:val>
                                            <p:fltVal val="0"/>
                                          </p:val>
                                        </p:tav>
                                        <p:tav tm="100000">
                                          <p:val>
                                            <p:strVal val="#ppt_w"/>
                                          </p:val>
                                        </p:tav>
                                      </p:tavLst>
                                    </p:anim>
                                    <p:anim calcmode="lin" valueType="num">
                                      <p:cBhvr>
                                        <p:cTn id="8" dur="5000" fill="hold"/>
                                        <p:tgtEl>
                                          <p:spTgt spid="2053"/>
                                        </p:tgtEl>
                                        <p:attrNameLst>
                                          <p:attrName>ppt_h</p:attrName>
                                        </p:attrNameLst>
                                      </p:cBhvr>
                                      <p:tavLst>
                                        <p:tav tm="0">
                                          <p:val>
                                            <p:fltVal val="0"/>
                                          </p:val>
                                        </p:tav>
                                        <p:tav tm="100000">
                                          <p:val>
                                            <p:strVal val="#ppt_h"/>
                                          </p:val>
                                        </p:tav>
                                      </p:tavLst>
                                    </p:anim>
                                    <p:anim calcmode="lin" valueType="num">
                                      <p:cBhvr>
                                        <p:cTn id="9" dur="5000" fill="hold"/>
                                        <p:tgtEl>
                                          <p:spTgt spid="2053"/>
                                        </p:tgtEl>
                                        <p:attrNameLst>
                                          <p:attrName>ppt_x</p:attrName>
                                        </p:attrNameLst>
                                      </p:cBhvr>
                                      <p:tavLst>
                                        <p:tav tm="0">
                                          <p:val>
                                            <p:fltVal val="0.5"/>
                                          </p:val>
                                        </p:tav>
                                        <p:tav tm="100000">
                                          <p:val>
                                            <p:strVal val="#ppt_x"/>
                                          </p:val>
                                        </p:tav>
                                      </p:tavLst>
                                    </p:anim>
                                    <p:anim calcmode="lin" valueType="num">
                                      <p:cBhvr>
                                        <p:cTn id="10" dur="5000" fill="hold"/>
                                        <p:tgtEl>
                                          <p:spTgt spid="2053"/>
                                        </p:tgtEl>
                                        <p:attrNameLst>
                                          <p:attrName>ppt_y</p:attrName>
                                        </p:attrNameLst>
                                      </p:cBhvr>
                                      <p:tavLst>
                                        <p:tav tm="0">
                                          <p:val>
                                            <p:fltVal val="0.5"/>
                                          </p:val>
                                        </p:tav>
                                        <p:tav tm="100000">
                                          <p:val>
                                            <p:strVal val="#ppt_y"/>
                                          </p:val>
                                        </p:tav>
                                      </p:tavLst>
                                    </p:anim>
                                  </p:childTnLst>
                                </p:cTn>
                              </p:par>
                            </p:childTnLst>
                          </p:cTn>
                        </p:par>
                        <p:par>
                          <p:cTn id="11" fill="hold" nodeType="afterGroup">
                            <p:stCondLst>
                              <p:cond delay="5000"/>
                            </p:stCondLst>
                            <p:childTnLst>
                              <p:par>
                                <p:cTn id="12" presetID="23" presetClass="entr" presetSubtype="528" fill="hold" grpId="0" nodeType="afterEffect">
                                  <p:stCondLst>
                                    <p:cond delay="0"/>
                                  </p:stCondLst>
                                  <p:childTnLst>
                                    <p:set>
                                      <p:cBhvr>
                                        <p:cTn id="13" dur="1" fill="hold">
                                          <p:stCondLst>
                                            <p:cond delay="0"/>
                                          </p:stCondLst>
                                        </p:cTn>
                                        <p:tgtEl>
                                          <p:spTgt spid="2054"/>
                                        </p:tgtEl>
                                        <p:attrNameLst>
                                          <p:attrName>style.visibility</p:attrName>
                                        </p:attrNameLst>
                                      </p:cBhvr>
                                      <p:to>
                                        <p:strVal val="visible"/>
                                      </p:to>
                                    </p:set>
                                    <p:anim calcmode="lin" valueType="num">
                                      <p:cBhvr>
                                        <p:cTn id="14" dur="5000" fill="hold"/>
                                        <p:tgtEl>
                                          <p:spTgt spid="2054"/>
                                        </p:tgtEl>
                                        <p:attrNameLst>
                                          <p:attrName>ppt_w</p:attrName>
                                        </p:attrNameLst>
                                      </p:cBhvr>
                                      <p:tavLst>
                                        <p:tav tm="0">
                                          <p:val>
                                            <p:fltVal val="0"/>
                                          </p:val>
                                        </p:tav>
                                        <p:tav tm="100000">
                                          <p:val>
                                            <p:strVal val="#ppt_w"/>
                                          </p:val>
                                        </p:tav>
                                      </p:tavLst>
                                    </p:anim>
                                    <p:anim calcmode="lin" valueType="num">
                                      <p:cBhvr>
                                        <p:cTn id="15" dur="5000" fill="hold"/>
                                        <p:tgtEl>
                                          <p:spTgt spid="2054"/>
                                        </p:tgtEl>
                                        <p:attrNameLst>
                                          <p:attrName>ppt_h</p:attrName>
                                        </p:attrNameLst>
                                      </p:cBhvr>
                                      <p:tavLst>
                                        <p:tav tm="0">
                                          <p:val>
                                            <p:fltVal val="0"/>
                                          </p:val>
                                        </p:tav>
                                        <p:tav tm="100000">
                                          <p:val>
                                            <p:strVal val="#ppt_h"/>
                                          </p:val>
                                        </p:tav>
                                      </p:tavLst>
                                    </p:anim>
                                    <p:anim calcmode="lin" valueType="num">
                                      <p:cBhvr>
                                        <p:cTn id="16" dur="5000" fill="hold"/>
                                        <p:tgtEl>
                                          <p:spTgt spid="2054"/>
                                        </p:tgtEl>
                                        <p:attrNameLst>
                                          <p:attrName>ppt_x</p:attrName>
                                        </p:attrNameLst>
                                      </p:cBhvr>
                                      <p:tavLst>
                                        <p:tav tm="0">
                                          <p:val>
                                            <p:fltVal val="0.5"/>
                                          </p:val>
                                        </p:tav>
                                        <p:tav tm="100000">
                                          <p:val>
                                            <p:strVal val="#ppt_x"/>
                                          </p:val>
                                        </p:tav>
                                      </p:tavLst>
                                    </p:anim>
                                    <p:anim calcmode="lin" valueType="num">
                                      <p:cBhvr>
                                        <p:cTn id="17" dur="5000" fill="hold"/>
                                        <p:tgtEl>
                                          <p:spTgt spid="205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p:bldP spid="2054"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48130" name="Text Box 2">
            <a:extLst>
              <a:ext uri="{FF2B5EF4-FFF2-40B4-BE49-F238E27FC236}">
                <a16:creationId xmlns:a16="http://schemas.microsoft.com/office/drawing/2014/main" id="{01E93B74-020E-444B-921A-FB760B4D1836}"/>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Song of Solomon 1:6</a:t>
            </a:r>
          </a:p>
        </p:txBody>
      </p:sp>
      <p:sp>
        <p:nvSpPr>
          <p:cNvPr id="48131" name="Text Box 3">
            <a:extLst>
              <a:ext uri="{FF2B5EF4-FFF2-40B4-BE49-F238E27FC236}">
                <a16:creationId xmlns:a16="http://schemas.microsoft.com/office/drawing/2014/main" id="{72D81973-9CF7-43B1-ABBD-8EE7F4821CE1}"/>
              </a:ext>
            </a:extLst>
          </p:cNvPr>
          <p:cNvSpPr txBox="1">
            <a:spLocks noChangeArrowheads="1"/>
          </p:cNvSpPr>
          <p:nvPr/>
        </p:nvSpPr>
        <p:spPr bwMode="auto">
          <a:xfrm>
            <a:off x="328613" y="1387475"/>
            <a:ext cx="8501062" cy="478155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400"/>
              <a:t>Look not upon me, because I am black, because the sun hath looked upon me: my mother's children were angry with me; they made me the keeper of the vineyards; but mine own vineyard have I not kept.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8130"/>
                                        </p:tgtEl>
                                        <p:attrNameLst>
                                          <p:attrName>style.visibility</p:attrName>
                                        </p:attrNameLst>
                                      </p:cBhvr>
                                      <p:to>
                                        <p:strVal val="visible"/>
                                      </p:to>
                                    </p:set>
                                    <p:anim calcmode="lin" valueType="num">
                                      <p:cBhvr>
                                        <p:cTn id="7" dur="500" fill="hold"/>
                                        <p:tgtEl>
                                          <p:spTgt spid="4813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8130"/>
                                        </p:tgtEl>
                                        <p:attrNameLst>
                                          <p:attrName>ppt_y</p:attrName>
                                        </p:attrNameLst>
                                      </p:cBhvr>
                                      <p:tavLst>
                                        <p:tav tm="0">
                                          <p:val>
                                            <p:strVal val="#ppt_y"/>
                                          </p:val>
                                        </p:tav>
                                        <p:tav tm="100000">
                                          <p:val>
                                            <p:strVal val="#ppt_y"/>
                                          </p:val>
                                        </p:tav>
                                      </p:tavLst>
                                    </p:anim>
                                    <p:anim calcmode="lin" valueType="num">
                                      <p:cBhvr>
                                        <p:cTn id="9" dur="500" fill="hold"/>
                                        <p:tgtEl>
                                          <p:spTgt spid="4813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813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8130"/>
                                        </p:tgtEl>
                                      </p:cBhvr>
                                    </p:animEffect>
                                  </p:childTnLst>
                                </p:cTn>
                              </p:par>
                            </p:childTnLst>
                          </p:cTn>
                        </p:par>
                        <p:par>
                          <p:cTn id="12" fill="hold" nodeType="afterGroup">
                            <p:stCondLst>
                              <p:cond delay="1250"/>
                            </p:stCondLst>
                            <p:childTnLst>
                              <p:par>
                                <p:cTn id="13" presetID="52" presetClass="entr" presetSubtype="0" fill="hold" grpId="0" nodeType="afterEffect">
                                  <p:stCondLst>
                                    <p:cond delay="0"/>
                                  </p:stCondLst>
                                  <p:childTnLst>
                                    <p:set>
                                      <p:cBhvr>
                                        <p:cTn id="14" dur="1" fill="hold">
                                          <p:stCondLst>
                                            <p:cond delay="0"/>
                                          </p:stCondLst>
                                        </p:cTn>
                                        <p:tgtEl>
                                          <p:spTgt spid="48131"/>
                                        </p:tgtEl>
                                        <p:attrNameLst>
                                          <p:attrName>style.visibility</p:attrName>
                                        </p:attrNameLst>
                                      </p:cBhvr>
                                      <p:to>
                                        <p:strVal val="visible"/>
                                      </p:to>
                                    </p:set>
                                    <p:animScale>
                                      <p:cBhvr>
                                        <p:cTn id="15" dur="1000" decel="50000" fill="hold">
                                          <p:stCondLst>
                                            <p:cond delay="0"/>
                                          </p:stCondLst>
                                        </p:cTn>
                                        <p:tgtEl>
                                          <p:spTgt spid="481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48131"/>
                                        </p:tgtEl>
                                        <p:attrNameLst>
                                          <p:attrName>ppt_x</p:attrName>
                                          <p:attrName>ppt_y</p:attrName>
                                        </p:attrNameLst>
                                      </p:cBhvr>
                                    </p:animMotion>
                                    <p:animEffect transition="in" filter="fade">
                                      <p:cBhvr>
                                        <p:cTn id="17" dur="1000"/>
                                        <p:tgtEl>
                                          <p:spTgt spid="48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autoUpdateAnimBg="0"/>
      <p:bldP spid="48131"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50178" name="Text Box 2">
            <a:extLst>
              <a:ext uri="{FF2B5EF4-FFF2-40B4-BE49-F238E27FC236}">
                <a16:creationId xmlns:a16="http://schemas.microsoft.com/office/drawing/2014/main" id="{B73A953C-5B79-43DA-9502-58DE089EFE36}"/>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Song of Solomon 1:7</a:t>
            </a:r>
          </a:p>
        </p:txBody>
      </p:sp>
      <p:sp>
        <p:nvSpPr>
          <p:cNvPr id="50179" name="Text Box 3">
            <a:extLst>
              <a:ext uri="{FF2B5EF4-FFF2-40B4-BE49-F238E27FC236}">
                <a16:creationId xmlns:a16="http://schemas.microsoft.com/office/drawing/2014/main" id="{6D5EC741-AD6C-42E1-9E6E-343EBCBCE857}"/>
              </a:ext>
            </a:extLst>
          </p:cNvPr>
          <p:cNvSpPr txBox="1">
            <a:spLocks noChangeArrowheads="1"/>
          </p:cNvSpPr>
          <p:nvPr/>
        </p:nvSpPr>
        <p:spPr bwMode="auto">
          <a:xfrm>
            <a:off x="328613" y="1387475"/>
            <a:ext cx="8501062" cy="5214938"/>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a:t>Tell me, O thou whom my soul loveth, where thou feedest, where thou makest thy flock to rest at noon: for why should I be as one that turneth aside by the flocks of thy companions?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0178"/>
                                        </p:tgtEl>
                                        <p:attrNameLst>
                                          <p:attrName>style.visibility</p:attrName>
                                        </p:attrNameLst>
                                      </p:cBhvr>
                                      <p:to>
                                        <p:strVal val="visible"/>
                                      </p:to>
                                    </p:set>
                                    <p:anim calcmode="lin" valueType="num">
                                      <p:cBhvr>
                                        <p:cTn id="7" dur="500" fill="hold"/>
                                        <p:tgtEl>
                                          <p:spTgt spid="5017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0178"/>
                                        </p:tgtEl>
                                        <p:attrNameLst>
                                          <p:attrName>ppt_y</p:attrName>
                                        </p:attrNameLst>
                                      </p:cBhvr>
                                      <p:tavLst>
                                        <p:tav tm="0">
                                          <p:val>
                                            <p:strVal val="#ppt_y"/>
                                          </p:val>
                                        </p:tav>
                                        <p:tav tm="100000">
                                          <p:val>
                                            <p:strVal val="#ppt_y"/>
                                          </p:val>
                                        </p:tav>
                                      </p:tavLst>
                                    </p:anim>
                                    <p:anim calcmode="lin" valueType="num">
                                      <p:cBhvr>
                                        <p:cTn id="9" dur="500" fill="hold"/>
                                        <p:tgtEl>
                                          <p:spTgt spid="5017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017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0178"/>
                                        </p:tgtEl>
                                      </p:cBhvr>
                                    </p:animEffect>
                                  </p:childTnLst>
                                </p:cTn>
                              </p:par>
                            </p:childTnLst>
                          </p:cTn>
                        </p:par>
                        <p:par>
                          <p:cTn id="12" fill="hold" nodeType="afterGroup">
                            <p:stCondLst>
                              <p:cond delay="1250"/>
                            </p:stCondLst>
                            <p:childTnLst>
                              <p:par>
                                <p:cTn id="13" presetID="52" presetClass="entr" presetSubtype="0" fill="hold" grpId="0" nodeType="afterEffect">
                                  <p:stCondLst>
                                    <p:cond delay="0"/>
                                  </p:stCondLst>
                                  <p:childTnLst>
                                    <p:set>
                                      <p:cBhvr>
                                        <p:cTn id="14" dur="1" fill="hold">
                                          <p:stCondLst>
                                            <p:cond delay="0"/>
                                          </p:stCondLst>
                                        </p:cTn>
                                        <p:tgtEl>
                                          <p:spTgt spid="50179"/>
                                        </p:tgtEl>
                                        <p:attrNameLst>
                                          <p:attrName>style.visibility</p:attrName>
                                        </p:attrNameLst>
                                      </p:cBhvr>
                                      <p:to>
                                        <p:strVal val="visible"/>
                                      </p:to>
                                    </p:set>
                                    <p:animScale>
                                      <p:cBhvr>
                                        <p:cTn id="15" dur="1000" decel="50000" fill="hold">
                                          <p:stCondLst>
                                            <p:cond delay="0"/>
                                          </p:stCondLst>
                                        </p:cTn>
                                        <p:tgtEl>
                                          <p:spTgt spid="5017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50179"/>
                                        </p:tgtEl>
                                        <p:attrNameLst>
                                          <p:attrName>ppt_x</p:attrName>
                                          <p:attrName>ppt_y</p:attrName>
                                        </p:attrNameLst>
                                      </p:cBhvr>
                                    </p:animMotion>
                                    <p:animEffect transition="in" filter="fade">
                                      <p:cBhvr>
                                        <p:cTn id="17" dur="1000"/>
                                        <p:tgtEl>
                                          <p:spTgt spid="50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autoUpdateAnimBg="0"/>
      <p:bldP spid="50179"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52226" name="Text Box 2">
            <a:extLst>
              <a:ext uri="{FF2B5EF4-FFF2-40B4-BE49-F238E27FC236}">
                <a16:creationId xmlns:a16="http://schemas.microsoft.com/office/drawing/2014/main" id="{F9221E8A-F700-40BC-BCB4-0A607A093B5B}"/>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Song of Solomon 2:10</a:t>
            </a:r>
          </a:p>
        </p:txBody>
      </p:sp>
      <p:sp>
        <p:nvSpPr>
          <p:cNvPr id="52227" name="Text Box 3">
            <a:extLst>
              <a:ext uri="{FF2B5EF4-FFF2-40B4-BE49-F238E27FC236}">
                <a16:creationId xmlns:a16="http://schemas.microsoft.com/office/drawing/2014/main" id="{1FD17CAE-A7B5-48B3-84FE-A18E2513AC78}"/>
              </a:ext>
            </a:extLst>
          </p:cNvPr>
          <p:cNvSpPr txBox="1">
            <a:spLocks noChangeArrowheads="1"/>
          </p:cNvSpPr>
          <p:nvPr/>
        </p:nvSpPr>
        <p:spPr bwMode="auto">
          <a:xfrm>
            <a:off x="328613" y="1387475"/>
            <a:ext cx="8501062" cy="512445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6600"/>
              <a:t>My beloved spake, and said unto me, Rise up, my love, my fair one, and come away.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2226"/>
                                        </p:tgtEl>
                                        <p:attrNameLst>
                                          <p:attrName>style.visibility</p:attrName>
                                        </p:attrNameLst>
                                      </p:cBhvr>
                                      <p:to>
                                        <p:strVal val="visible"/>
                                      </p:to>
                                    </p:set>
                                    <p:anim calcmode="lin" valueType="num">
                                      <p:cBhvr>
                                        <p:cTn id="7" dur="500" fill="hold"/>
                                        <p:tgtEl>
                                          <p:spTgt spid="522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2226"/>
                                        </p:tgtEl>
                                        <p:attrNameLst>
                                          <p:attrName>ppt_y</p:attrName>
                                        </p:attrNameLst>
                                      </p:cBhvr>
                                      <p:tavLst>
                                        <p:tav tm="0">
                                          <p:val>
                                            <p:strVal val="#ppt_y"/>
                                          </p:val>
                                        </p:tav>
                                        <p:tav tm="100000">
                                          <p:val>
                                            <p:strVal val="#ppt_y"/>
                                          </p:val>
                                        </p:tav>
                                      </p:tavLst>
                                    </p:anim>
                                    <p:anim calcmode="lin" valueType="num">
                                      <p:cBhvr>
                                        <p:cTn id="9" dur="500" fill="hold"/>
                                        <p:tgtEl>
                                          <p:spTgt spid="522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22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2226"/>
                                        </p:tgtEl>
                                      </p:cBhvr>
                                    </p:animEffect>
                                  </p:childTnLst>
                                </p:cTn>
                              </p:par>
                            </p:childTnLst>
                          </p:cTn>
                        </p:par>
                        <p:par>
                          <p:cTn id="12" fill="hold" nodeType="afterGroup">
                            <p:stCondLst>
                              <p:cond delay="1300"/>
                            </p:stCondLst>
                            <p:childTnLst>
                              <p:par>
                                <p:cTn id="13" presetID="52" presetClass="entr" presetSubtype="0" fill="hold" grpId="0" nodeType="afterEffect">
                                  <p:stCondLst>
                                    <p:cond delay="0"/>
                                  </p:stCondLst>
                                  <p:childTnLst>
                                    <p:set>
                                      <p:cBhvr>
                                        <p:cTn id="14" dur="1" fill="hold">
                                          <p:stCondLst>
                                            <p:cond delay="0"/>
                                          </p:stCondLst>
                                        </p:cTn>
                                        <p:tgtEl>
                                          <p:spTgt spid="52227"/>
                                        </p:tgtEl>
                                        <p:attrNameLst>
                                          <p:attrName>style.visibility</p:attrName>
                                        </p:attrNameLst>
                                      </p:cBhvr>
                                      <p:to>
                                        <p:strVal val="visible"/>
                                      </p:to>
                                    </p:set>
                                    <p:animScale>
                                      <p:cBhvr>
                                        <p:cTn id="15" dur="1000" decel="50000" fill="hold">
                                          <p:stCondLst>
                                            <p:cond delay="0"/>
                                          </p:stCondLst>
                                        </p:cTn>
                                        <p:tgtEl>
                                          <p:spTgt spid="522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52227"/>
                                        </p:tgtEl>
                                        <p:attrNameLst>
                                          <p:attrName>ppt_x</p:attrName>
                                          <p:attrName>ppt_y</p:attrName>
                                        </p:attrNameLst>
                                      </p:cBhvr>
                                    </p:animMotion>
                                    <p:animEffect transition="in" filter="fade">
                                      <p:cBhvr>
                                        <p:cTn id="17" dur="1000"/>
                                        <p:tgtEl>
                                          <p:spTgt spid="52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autoUpdateAnimBg="0"/>
      <p:bldP spid="52227"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54274" name="Text Box 2">
            <a:extLst>
              <a:ext uri="{FF2B5EF4-FFF2-40B4-BE49-F238E27FC236}">
                <a16:creationId xmlns:a16="http://schemas.microsoft.com/office/drawing/2014/main" id="{791D17CD-ACBB-4BB7-8169-62B08AECEAE8}"/>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Philippians 2:5-11</a:t>
            </a:r>
          </a:p>
        </p:txBody>
      </p:sp>
      <p:sp>
        <p:nvSpPr>
          <p:cNvPr id="54275" name="Text Box 3">
            <a:extLst>
              <a:ext uri="{FF2B5EF4-FFF2-40B4-BE49-F238E27FC236}">
                <a16:creationId xmlns:a16="http://schemas.microsoft.com/office/drawing/2014/main" id="{1A78784E-542F-4E89-8050-D218EE014B0E}"/>
              </a:ext>
            </a:extLst>
          </p:cNvPr>
          <p:cNvSpPr txBox="1">
            <a:spLocks noChangeArrowheads="1"/>
          </p:cNvSpPr>
          <p:nvPr/>
        </p:nvSpPr>
        <p:spPr bwMode="auto">
          <a:xfrm>
            <a:off x="328613" y="1387475"/>
            <a:ext cx="8501062" cy="525145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2600"/>
              <a:t>Let this mind be in you, which was also in Christ Jesus: Who, being in the form of God, thought it not robbery to be equal with God: But made himself of no reputation, and took upon him the form of a servant, and was made in the likeness of men: And being found in fashion as a man, he humbled himself, and became obedient unto death, even the death of the cross. Wherefore God also hath highly exalted him, and given him a name which is above every name: That at the name of Jesus every knee should bow, of things in heaven, and things in earth, and things under the earth; And that every tongue should confess that Jesus Christ is Lord, to the glory of God the Father.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4274"/>
                                        </p:tgtEl>
                                        <p:attrNameLst>
                                          <p:attrName>style.visibility</p:attrName>
                                        </p:attrNameLst>
                                      </p:cBhvr>
                                      <p:to>
                                        <p:strVal val="visible"/>
                                      </p:to>
                                    </p:set>
                                    <p:anim calcmode="lin" valueType="num">
                                      <p:cBhvr>
                                        <p:cTn id="7" dur="500" fill="hold"/>
                                        <p:tgtEl>
                                          <p:spTgt spid="5427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4274"/>
                                        </p:tgtEl>
                                        <p:attrNameLst>
                                          <p:attrName>ppt_y</p:attrName>
                                        </p:attrNameLst>
                                      </p:cBhvr>
                                      <p:tavLst>
                                        <p:tav tm="0">
                                          <p:val>
                                            <p:strVal val="#ppt_y"/>
                                          </p:val>
                                        </p:tav>
                                        <p:tav tm="100000">
                                          <p:val>
                                            <p:strVal val="#ppt_y"/>
                                          </p:val>
                                        </p:tav>
                                      </p:tavLst>
                                    </p:anim>
                                    <p:anim calcmode="lin" valueType="num">
                                      <p:cBhvr>
                                        <p:cTn id="9" dur="500" fill="hold"/>
                                        <p:tgtEl>
                                          <p:spTgt spid="5427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427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4274"/>
                                        </p:tgtEl>
                                      </p:cBhvr>
                                    </p:animEffect>
                                  </p:childTnLst>
                                </p:cTn>
                              </p:par>
                            </p:childTnLst>
                          </p:cTn>
                        </p:par>
                        <p:par>
                          <p:cTn id="12" fill="hold" nodeType="afterGroup">
                            <p:stCondLst>
                              <p:cond delay="1300"/>
                            </p:stCondLst>
                            <p:childTnLst>
                              <p:par>
                                <p:cTn id="13" presetID="52" presetClass="entr" presetSubtype="0" fill="hold" grpId="0" nodeType="afterEffect">
                                  <p:stCondLst>
                                    <p:cond delay="0"/>
                                  </p:stCondLst>
                                  <p:childTnLst>
                                    <p:set>
                                      <p:cBhvr>
                                        <p:cTn id="14" dur="1" fill="hold">
                                          <p:stCondLst>
                                            <p:cond delay="0"/>
                                          </p:stCondLst>
                                        </p:cTn>
                                        <p:tgtEl>
                                          <p:spTgt spid="54275"/>
                                        </p:tgtEl>
                                        <p:attrNameLst>
                                          <p:attrName>style.visibility</p:attrName>
                                        </p:attrNameLst>
                                      </p:cBhvr>
                                      <p:to>
                                        <p:strVal val="visible"/>
                                      </p:to>
                                    </p:set>
                                    <p:animScale>
                                      <p:cBhvr>
                                        <p:cTn id="15" dur="1000" decel="50000" fill="hold">
                                          <p:stCondLst>
                                            <p:cond delay="0"/>
                                          </p:stCondLst>
                                        </p:cTn>
                                        <p:tgtEl>
                                          <p:spTgt spid="5427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54275"/>
                                        </p:tgtEl>
                                        <p:attrNameLst>
                                          <p:attrName>ppt_x</p:attrName>
                                          <p:attrName>ppt_y</p:attrName>
                                        </p:attrNameLst>
                                      </p:cBhvr>
                                    </p:animMotion>
                                    <p:animEffect transition="in" filter="fade">
                                      <p:cBhvr>
                                        <p:cTn id="17" dur="1000"/>
                                        <p:tgtEl>
                                          <p:spTgt spid="542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autoUpdateAnimBg="0"/>
      <p:bldP spid="54275"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56322" name="Text Box 2">
            <a:extLst>
              <a:ext uri="{FF2B5EF4-FFF2-40B4-BE49-F238E27FC236}">
                <a16:creationId xmlns:a16="http://schemas.microsoft.com/office/drawing/2014/main" id="{5388BB08-E9A4-4724-91B5-03F09478A9B5}"/>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Song of Solomon 5:9-10</a:t>
            </a:r>
          </a:p>
        </p:txBody>
      </p:sp>
      <p:sp>
        <p:nvSpPr>
          <p:cNvPr id="56323" name="Text Box 3">
            <a:extLst>
              <a:ext uri="{FF2B5EF4-FFF2-40B4-BE49-F238E27FC236}">
                <a16:creationId xmlns:a16="http://schemas.microsoft.com/office/drawing/2014/main" id="{59924FE8-6CBF-46C3-9C7B-E42F784A9C98}"/>
              </a:ext>
            </a:extLst>
          </p:cNvPr>
          <p:cNvSpPr txBox="1">
            <a:spLocks noChangeArrowheads="1"/>
          </p:cNvSpPr>
          <p:nvPr/>
        </p:nvSpPr>
        <p:spPr bwMode="auto">
          <a:xfrm>
            <a:off x="328613" y="1387475"/>
            <a:ext cx="8501062" cy="521017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200"/>
              <a:t>What is thy beloved more than another beloved, O thou fairest among women? what is thy beloved more than another beloved, that thou dost so charge us? My beloved is white and ruddy, the chiefest among ten thousand.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6322"/>
                                        </p:tgtEl>
                                        <p:attrNameLst>
                                          <p:attrName>style.visibility</p:attrName>
                                        </p:attrNameLst>
                                      </p:cBhvr>
                                      <p:to>
                                        <p:strVal val="visible"/>
                                      </p:to>
                                    </p:set>
                                    <p:anim calcmode="lin" valueType="num">
                                      <p:cBhvr>
                                        <p:cTn id="7" dur="500" fill="hold"/>
                                        <p:tgtEl>
                                          <p:spTgt spid="5632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6322"/>
                                        </p:tgtEl>
                                        <p:attrNameLst>
                                          <p:attrName>ppt_y</p:attrName>
                                        </p:attrNameLst>
                                      </p:cBhvr>
                                      <p:tavLst>
                                        <p:tav tm="0">
                                          <p:val>
                                            <p:strVal val="#ppt_y"/>
                                          </p:val>
                                        </p:tav>
                                        <p:tav tm="100000">
                                          <p:val>
                                            <p:strVal val="#ppt_y"/>
                                          </p:val>
                                        </p:tav>
                                      </p:tavLst>
                                    </p:anim>
                                    <p:anim calcmode="lin" valueType="num">
                                      <p:cBhvr>
                                        <p:cTn id="9" dur="500" fill="hold"/>
                                        <p:tgtEl>
                                          <p:spTgt spid="5632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632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6322"/>
                                        </p:tgtEl>
                                      </p:cBhvr>
                                    </p:animEffect>
                                  </p:childTnLst>
                                </p:cTn>
                              </p:par>
                            </p:childTnLst>
                          </p:cTn>
                        </p:par>
                        <p:par>
                          <p:cTn id="12" fill="hold" nodeType="afterGroup">
                            <p:stCondLst>
                              <p:cond delay="1400"/>
                            </p:stCondLst>
                            <p:childTnLst>
                              <p:par>
                                <p:cTn id="13" presetID="52" presetClass="entr" presetSubtype="0" fill="hold" grpId="0" nodeType="afterEffect">
                                  <p:stCondLst>
                                    <p:cond delay="0"/>
                                  </p:stCondLst>
                                  <p:childTnLst>
                                    <p:set>
                                      <p:cBhvr>
                                        <p:cTn id="14" dur="1" fill="hold">
                                          <p:stCondLst>
                                            <p:cond delay="0"/>
                                          </p:stCondLst>
                                        </p:cTn>
                                        <p:tgtEl>
                                          <p:spTgt spid="56323"/>
                                        </p:tgtEl>
                                        <p:attrNameLst>
                                          <p:attrName>style.visibility</p:attrName>
                                        </p:attrNameLst>
                                      </p:cBhvr>
                                      <p:to>
                                        <p:strVal val="visible"/>
                                      </p:to>
                                    </p:set>
                                    <p:animScale>
                                      <p:cBhvr>
                                        <p:cTn id="15" dur="1000" decel="50000" fill="hold">
                                          <p:stCondLst>
                                            <p:cond delay="0"/>
                                          </p:stCondLst>
                                        </p:cTn>
                                        <p:tgtEl>
                                          <p:spTgt spid="563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56323"/>
                                        </p:tgtEl>
                                        <p:attrNameLst>
                                          <p:attrName>ppt_x</p:attrName>
                                          <p:attrName>ppt_y</p:attrName>
                                        </p:attrNameLst>
                                      </p:cBhvr>
                                    </p:animMotion>
                                    <p:animEffect transition="in" filter="fade">
                                      <p:cBhvr>
                                        <p:cTn id="17" dur="1000"/>
                                        <p:tgtEl>
                                          <p:spTgt spid="563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autoUpdateAnimBg="0"/>
      <p:bldP spid="56323"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58370" name="Text Box 2">
            <a:extLst>
              <a:ext uri="{FF2B5EF4-FFF2-40B4-BE49-F238E27FC236}">
                <a16:creationId xmlns:a16="http://schemas.microsoft.com/office/drawing/2014/main" id="{9998C89E-44CC-4384-A435-C348316798DF}"/>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Song of Solomon 3:6</a:t>
            </a:r>
          </a:p>
        </p:txBody>
      </p:sp>
      <p:sp>
        <p:nvSpPr>
          <p:cNvPr id="58371" name="Text Box 3">
            <a:extLst>
              <a:ext uri="{FF2B5EF4-FFF2-40B4-BE49-F238E27FC236}">
                <a16:creationId xmlns:a16="http://schemas.microsoft.com/office/drawing/2014/main" id="{DA94BC62-86E8-4C1E-9E9D-FB1D406078F9}"/>
              </a:ext>
            </a:extLst>
          </p:cNvPr>
          <p:cNvSpPr txBox="1">
            <a:spLocks noChangeArrowheads="1"/>
          </p:cNvSpPr>
          <p:nvPr/>
        </p:nvSpPr>
        <p:spPr bwMode="auto">
          <a:xfrm>
            <a:off x="328613" y="1387475"/>
            <a:ext cx="8501062" cy="502602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5400"/>
              <a:t>Who is this that cometh out of the wilderness like pillars of smoke, perfumed with myrrh and frankincense, with all powders of the merchant?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8370"/>
                                        </p:tgtEl>
                                        <p:attrNameLst>
                                          <p:attrName>style.visibility</p:attrName>
                                        </p:attrNameLst>
                                      </p:cBhvr>
                                      <p:to>
                                        <p:strVal val="visible"/>
                                      </p:to>
                                    </p:set>
                                    <p:anim calcmode="lin" valueType="num">
                                      <p:cBhvr>
                                        <p:cTn id="7" dur="500" fill="hold"/>
                                        <p:tgtEl>
                                          <p:spTgt spid="5837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8370"/>
                                        </p:tgtEl>
                                        <p:attrNameLst>
                                          <p:attrName>ppt_y</p:attrName>
                                        </p:attrNameLst>
                                      </p:cBhvr>
                                      <p:tavLst>
                                        <p:tav tm="0">
                                          <p:val>
                                            <p:strVal val="#ppt_y"/>
                                          </p:val>
                                        </p:tav>
                                        <p:tav tm="100000">
                                          <p:val>
                                            <p:strVal val="#ppt_y"/>
                                          </p:val>
                                        </p:tav>
                                      </p:tavLst>
                                    </p:anim>
                                    <p:anim calcmode="lin" valueType="num">
                                      <p:cBhvr>
                                        <p:cTn id="9" dur="500" fill="hold"/>
                                        <p:tgtEl>
                                          <p:spTgt spid="5837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837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8370"/>
                                        </p:tgtEl>
                                      </p:cBhvr>
                                    </p:animEffect>
                                  </p:childTnLst>
                                </p:cTn>
                              </p:par>
                            </p:childTnLst>
                          </p:cTn>
                        </p:par>
                        <p:par>
                          <p:cTn id="12" fill="hold" nodeType="afterGroup">
                            <p:stCondLst>
                              <p:cond delay="1250"/>
                            </p:stCondLst>
                            <p:childTnLst>
                              <p:par>
                                <p:cTn id="13" presetID="52" presetClass="entr" presetSubtype="0" fill="hold" grpId="0" nodeType="afterEffect">
                                  <p:stCondLst>
                                    <p:cond delay="0"/>
                                  </p:stCondLst>
                                  <p:childTnLst>
                                    <p:set>
                                      <p:cBhvr>
                                        <p:cTn id="14" dur="1" fill="hold">
                                          <p:stCondLst>
                                            <p:cond delay="0"/>
                                          </p:stCondLst>
                                        </p:cTn>
                                        <p:tgtEl>
                                          <p:spTgt spid="58371"/>
                                        </p:tgtEl>
                                        <p:attrNameLst>
                                          <p:attrName>style.visibility</p:attrName>
                                        </p:attrNameLst>
                                      </p:cBhvr>
                                      <p:to>
                                        <p:strVal val="visible"/>
                                      </p:to>
                                    </p:set>
                                    <p:animScale>
                                      <p:cBhvr>
                                        <p:cTn id="15" dur="1000" decel="50000" fill="hold">
                                          <p:stCondLst>
                                            <p:cond delay="0"/>
                                          </p:stCondLst>
                                        </p:cTn>
                                        <p:tgtEl>
                                          <p:spTgt spid="5837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58371"/>
                                        </p:tgtEl>
                                        <p:attrNameLst>
                                          <p:attrName>ppt_x</p:attrName>
                                          <p:attrName>ppt_y</p:attrName>
                                        </p:attrNameLst>
                                      </p:cBhvr>
                                    </p:animMotion>
                                    <p:animEffect transition="in" filter="fade">
                                      <p:cBhvr>
                                        <p:cTn id="17" dur="1000"/>
                                        <p:tgtEl>
                                          <p:spTgt spid="583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autoUpdateAnimBg="0"/>
      <p:bldP spid="58371"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60418" name="Text Box 2">
            <a:extLst>
              <a:ext uri="{FF2B5EF4-FFF2-40B4-BE49-F238E27FC236}">
                <a16:creationId xmlns:a16="http://schemas.microsoft.com/office/drawing/2014/main" id="{D5BE252D-53C7-4BEA-B1A3-E6160F46D6E0}"/>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Song of Solomon 8:5a</a:t>
            </a:r>
          </a:p>
        </p:txBody>
      </p:sp>
      <p:sp>
        <p:nvSpPr>
          <p:cNvPr id="60419" name="Text Box 3">
            <a:extLst>
              <a:ext uri="{FF2B5EF4-FFF2-40B4-BE49-F238E27FC236}">
                <a16:creationId xmlns:a16="http://schemas.microsoft.com/office/drawing/2014/main" id="{FF431944-5F61-4C45-AE1B-880864D70DCD}"/>
              </a:ext>
            </a:extLst>
          </p:cNvPr>
          <p:cNvSpPr txBox="1">
            <a:spLocks noChangeArrowheads="1"/>
          </p:cNvSpPr>
          <p:nvPr/>
        </p:nvSpPr>
        <p:spPr bwMode="auto">
          <a:xfrm>
            <a:off x="328613" y="1387475"/>
            <a:ext cx="8501062" cy="447992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7200"/>
              <a:t>Who is this that cometh up from the wilderness, leaning upon her beloved?</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0418"/>
                                        </p:tgtEl>
                                        <p:attrNameLst>
                                          <p:attrName>style.visibility</p:attrName>
                                        </p:attrNameLst>
                                      </p:cBhvr>
                                      <p:to>
                                        <p:strVal val="visible"/>
                                      </p:to>
                                    </p:set>
                                    <p:anim calcmode="lin" valueType="num">
                                      <p:cBhvr>
                                        <p:cTn id="7" dur="500" fill="hold"/>
                                        <p:tgtEl>
                                          <p:spTgt spid="6041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0418"/>
                                        </p:tgtEl>
                                        <p:attrNameLst>
                                          <p:attrName>ppt_y</p:attrName>
                                        </p:attrNameLst>
                                      </p:cBhvr>
                                      <p:tavLst>
                                        <p:tav tm="0">
                                          <p:val>
                                            <p:strVal val="#ppt_y"/>
                                          </p:val>
                                        </p:tav>
                                        <p:tav tm="100000">
                                          <p:val>
                                            <p:strVal val="#ppt_y"/>
                                          </p:val>
                                        </p:tav>
                                      </p:tavLst>
                                    </p:anim>
                                    <p:anim calcmode="lin" valueType="num">
                                      <p:cBhvr>
                                        <p:cTn id="9" dur="500" fill="hold"/>
                                        <p:tgtEl>
                                          <p:spTgt spid="6041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04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0418"/>
                                        </p:tgtEl>
                                      </p:cBhvr>
                                    </p:animEffect>
                                  </p:childTnLst>
                                </p:cTn>
                              </p:par>
                            </p:childTnLst>
                          </p:cTn>
                        </p:par>
                        <p:par>
                          <p:cTn id="12" fill="hold" nodeType="afterGroup">
                            <p:stCondLst>
                              <p:cond delay="1300"/>
                            </p:stCondLst>
                            <p:childTnLst>
                              <p:par>
                                <p:cTn id="13" presetID="52" presetClass="entr" presetSubtype="0" fill="hold" grpId="0" nodeType="afterEffect">
                                  <p:stCondLst>
                                    <p:cond delay="0"/>
                                  </p:stCondLst>
                                  <p:childTnLst>
                                    <p:set>
                                      <p:cBhvr>
                                        <p:cTn id="14" dur="1" fill="hold">
                                          <p:stCondLst>
                                            <p:cond delay="0"/>
                                          </p:stCondLst>
                                        </p:cTn>
                                        <p:tgtEl>
                                          <p:spTgt spid="60419"/>
                                        </p:tgtEl>
                                        <p:attrNameLst>
                                          <p:attrName>style.visibility</p:attrName>
                                        </p:attrNameLst>
                                      </p:cBhvr>
                                      <p:to>
                                        <p:strVal val="visible"/>
                                      </p:to>
                                    </p:set>
                                    <p:animScale>
                                      <p:cBhvr>
                                        <p:cTn id="15" dur="1000" decel="50000" fill="hold">
                                          <p:stCondLst>
                                            <p:cond delay="0"/>
                                          </p:stCondLst>
                                        </p:cTn>
                                        <p:tgtEl>
                                          <p:spTgt spid="604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60419"/>
                                        </p:tgtEl>
                                        <p:attrNameLst>
                                          <p:attrName>ppt_x</p:attrName>
                                          <p:attrName>ppt_y</p:attrName>
                                        </p:attrNameLst>
                                      </p:cBhvr>
                                    </p:animMotion>
                                    <p:animEffect transition="in" filter="fade">
                                      <p:cBhvr>
                                        <p:cTn id="17" dur="1000"/>
                                        <p:tgtEl>
                                          <p:spTgt spid="60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autoUpdateAnimBg="0"/>
      <p:bldP spid="60419"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105474" name="Text Box 2">
            <a:extLst>
              <a:ext uri="{FF2B5EF4-FFF2-40B4-BE49-F238E27FC236}">
                <a16:creationId xmlns:a16="http://schemas.microsoft.com/office/drawing/2014/main" id="{5DEB286F-7EEB-4B1E-94B2-02669284EA2B}"/>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2 Corinthians 5:7</a:t>
            </a:r>
          </a:p>
        </p:txBody>
      </p:sp>
      <p:sp>
        <p:nvSpPr>
          <p:cNvPr id="105475" name="Text Box 3">
            <a:extLst>
              <a:ext uri="{FF2B5EF4-FFF2-40B4-BE49-F238E27FC236}">
                <a16:creationId xmlns:a16="http://schemas.microsoft.com/office/drawing/2014/main" id="{2EFC3BA7-8571-4D40-8B51-E50319B7E052}"/>
              </a:ext>
            </a:extLst>
          </p:cNvPr>
          <p:cNvSpPr txBox="1">
            <a:spLocks noChangeArrowheads="1"/>
          </p:cNvSpPr>
          <p:nvPr/>
        </p:nvSpPr>
        <p:spPr bwMode="auto">
          <a:xfrm>
            <a:off x="328613" y="1387475"/>
            <a:ext cx="8501062" cy="494030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10600"/>
              <a:t>For we walk by faith, not by sight.</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5474"/>
                                        </p:tgtEl>
                                        <p:attrNameLst>
                                          <p:attrName>style.visibility</p:attrName>
                                        </p:attrNameLst>
                                      </p:cBhvr>
                                      <p:to>
                                        <p:strVal val="visible"/>
                                      </p:to>
                                    </p:set>
                                    <p:anim calcmode="lin" valueType="num">
                                      <p:cBhvr>
                                        <p:cTn id="7" dur="500" fill="hold"/>
                                        <p:tgtEl>
                                          <p:spTgt spid="10547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5474"/>
                                        </p:tgtEl>
                                        <p:attrNameLst>
                                          <p:attrName>ppt_y</p:attrName>
                                        </p:attrNameLst>
                                      </p:cBhvr>
                                      <p:tavLst>
                                        <p:tav tm="0">
                                          <p:val>
                                            <p:strVal val="#ppt_y"/>
                                          </p:val>
                                        </p:tav>
                                        <p:tav tm="100000">
                                          <p:val>
                                            <p:strVal val="#ppt_y"/>
                                          </p:val>
                                        </p:tav>
                                      </p:tavLst>
                                    </p:anim>
                                    <p:anim calcmode="lin" valueType="num">
                                      <p:cBhvr>
                                        <p:cTn id="9" dur="500" fill="hold"/>
                                        <p:tgtEl>
                                          <p:spTgt spid="10547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547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5474"/>
                                        </p:tgtEl>
                                      </p:cBhvr>
                                    </p:animEffect>
                                  </p:childTnLst>
                                </p:cTn>
                              </p:par>
                            </p:childTnLst>
                          </p:cTn>
                        </p:par>
                        <p:par>
                          <p:cTn id="12" fill="hold" nodeType="afterGroup">
                            <p:stCondLst>
                              <p:cond delay="1200"/>
                            </p:stCondLst>
                            <p:childTnLst>
                              <p:par>
                                <p:cTn id="13" presetID="52" presetClass="entr" presetSubtype="0" fill="hold" grpId="0" nodeType="afterEffect">
                                  <p:stCondLst>
                                    <p:cond delay="0"/>
                                  </p:stCondLst>
                                  <p:childTnLst>
                                    <p:set>
                                      <p:cBhvr>
                                        <p:cTn id="14" dur="1" fill="hold">
                                          <p:stCondLst>
                                            <p:cond delay="0"/>
                                          </p:stCondLst>
                                        </p:cTn>
                                        <p:tgtEl>
                                          <p:spTgt spid="105475"/>
                                        </p:tgtEl>
                                        <p:attrNameLst>
                                          <p:attrName>style.visibility</p:attrName>
                                        </p:attrNameLst>
                                      </p:cBhvr>
                                      <p:to>
                                        <p:strVal val="visible"/>
                                      </p:to>
                                    </p:set>
                                    <p:animScale>
                                      <p:cBhvr>
                                        <p:cTn id="15" dur="1000" decel="50000" fill="hold">
                                          <p:stCondLst>
                                            <p:cond delay="0"/>
                                          </p:stCondLst>
                                        </p:cTn>
                                        <p:tgtEl>
                                          <p:spTgt spid="10547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105475"/>
                                        </p:tgtEl>
                                        <p:attrNameLst>
                                          <p:attrName>ppt_x</p:attrName>
                                          <p:attrName>ppt_y</p:attrName>
                                        </p:attrNameLst>
                                      </p:cBhvr>
                                    </p:animMotion>
                                    <p:animEffect transition="in" filter="fade">
                                      <p:cBhvr>
                                        <p:cTn id="17" dur="1000"/>
                                        <p:tgtEl>
                                          <p:spTgt spid="1054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4" grpId="0" autoUpdateAnimBg="0"/>
      <p:bldP spid="105475"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107522" name="Text Box 2">
            <a:extLst>
              <a:ext uri="{FF2B5EF4-FFF2-40B4-BE49-F238E27FC236}">
                <a16:creationId xmlns:a16="http://schemas.microsoft.com/office/drawing/2014/main" id="{0DDAAAAD-66B4-4720-8C16-8621C3D82448}"/>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1 Peter 1:8</a:t>
            </a:r>
          </a:p>
        </p:txBody>
      </p:sp>
      <p:sp>
        <p:nvSpPr>
          <p:cNvPr id="107523" name="Text Box 3">
            <a:extLst>
              <a:ext uri="{FF2B5EF4-FFF2-40B4-BE49-F238E27FC236}">
                <a16:creationId xmlns:a16="http://schemas.microsoft.com/office/drawing/2014/main" id="{A1F460EE-4746-428C-B4F5-557C51B1125F}"/>
              </a:ext>
            </a:extLst>
          </p:cNvPr>
          <p:cNvSpPr txBox="1">
            <a:spLocks noChangeArrowheads="1"/>
          </p:cNvSpPr>
          <p:nvPr/>
        </p:nvSpPr>
        <p:spPr bwMode="auto">
          <a:xfrm>
            <a:off x="328613" y="1387475"/>
            <a:ext cx="8501062" cy="502602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5400"/>
              <a:t>Whom having not seen, ye love; in whom, though now ye see him not, yet believing, ye rejoice with joy unspeakable and full of glory: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7522"/>
                                        </p:tgtEl>
                                        <p:attrNameLst>
                                          <p:attrName>style.visibility</p:attrName>
                                        </p:attrNameLst>
                                      </p:cBhvr>
                                      <p:to>
                                        <p:strVal val="visible"/>
                                      </p:to>
                                    </p:set>
                                    <p:anim calcmode="lin" valueType="num">
                                      <p:cBhvr>
                                        <p:cTn id="7" dur="500" fill="hold"/>
                                        <p:tgtEl>
                                          <p:spTgt spid="10752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7522"/>
                                        </p:tgtEl>
                                        <p:attrNameLst>
                                          <p:attrName>ppt_y</p:attrName>
                                        </p:attrNameLst>
                                      </p:cBhvr>
                                      <p:tavLst>
                                        <p:tav tm="0">
                                          <p:val>
                                            <p:strVal val="#ppt_y"/>
                                          </p:val>
                                        </p:tav>
                                        <p:tav tm="100000">
                                          <p:val>
                                            <p:strVal val="#ppt_y"/>
                                          </p:val>
                                        </p:tav>
                                      </p:tavLst>
                                    </p:anim>
                                    <p:anim calcmode="lin" valueType="num">
                                      <p:cBhvr>
                                        <p:cTn id="9" dur="500" fill="hold"/>
                                        <p:tgtEl>
                                          <p:spTgt spid="10752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752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7522"/>
                                        </p:tgtEl>
                                      </p:cBhvr>
                                    </p:animEffect>
                                  </p:childTnLst>
                                </p:cTn>
                              </p:par>
                            </p:childTnLst>
                          </p:cTn>
                        </p:par>
                        <p:par>
                          <p:cTn id="12" fill="hold" nodeType="afterGroup">
                            <p:stCondLst>
                              <p:cond delay="900"/>
                            </p:stCondLst>
                            <p:childTnLst>
                              <p:par>
                                <p:cTn id="13" presetID="52" presetClass="entr" presetSubtype="0" fill="hold" grpId="0" nodeType="afterEffect">
                                  <p:stCondLst>
                                    <p:cond delay="0"/>
                                  </p:stCondLst>
                                  <p:childTnLst>
                                    <p:set>
                                      <p:cBhvr>
                                        <p:cTn id="14" dur="1" fill="hold">
                                          <p:stCondLst>
                                            <p:cond delay="0"/>
                                          </p:stCondLst>
                                        </p:cTn>
                                        <p:tgtEl>
                                          <p:spTgt spid="107523"/>
                                        </p:tgtEl>
                                        <p:attrNameLst>
                                          <p:attrName>style.visibility</p:attrName>
                                        </p:attrNameLst>
                                      </p:cBhvr>
                                      <p:to>
                                        <p:strVal val="visible"/>
                                      </p:to>
                                    </p:set>
                                    <p:animScale>
                                      <p:cBhvr>
                                        <p:cTn id="15" dur="1000" decel="50000" fill="hold">
                                          <p:stCondLst>
                                            <p:cond delay="0"/>
                                          </p:stCondLst>
                                        </p:cTn>
                                        <p:tgtEl>
                                          <p:spTgt spid="1075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107523"/>
                                        </p:tgtEl>
                                        <p:attrNameLst>
                                          <p:attrName>ppt_x</p:attrName>
                                          <p:attrName>ppt_y</p:attrName>
                                        </p:attrNameLst>
                                      </p:cBhvr>
                                    </p:animMotion>
                                    <p:animEffect transition="in" filter="fade">
                                      <p:cBhvr>
                                        <p:cTn id="17" dur="1000"/>
                                        <p:tgtEl>
                                          <p:spTgt spid="1075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2" grpId="0" autoUpdateAnimBg="0"/>
      <p:bldP spid="107523"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109570" name="Text Box 2">
            <a:extLst>
              <a:ext uri="{FF2B5EF4-FFF2-40B4-BE49-F238E27FC236}">
                <a16:creationId xmlns:a16="http://schemas.microsoft.com/office/drawing/2014/main" id="{485D5D5A-C62D-4C8B-B153-DAB7B594812E}"/>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1 John 3:1-3</a:t>
            </a:r>
          </a:p>
        </p:txBody>
      </p:sp>
      <p:sp>
        <p:nvSpPr>
          <p:cNvPr id="109571" name="Text Box 3">
            <a:extLst>
              <a:ext uri="{FF2B5EF4-FFF2-40B4-BE49-F238E27FC236}">
                <a16:creationId xmlns:a16="http://schemas.microsoft.com/office/drawing/2014/main" id="{C84EE4DE-0594-48D0-9170-5E6F1DAB36DF}"/>
              </a:ext>
            </a:extLst>
          </p:cNvPr>
          <p:cNvSpPr txBox="1">
            <a:spLocks noChangeArrowheads="1"/>
          </p:cNvSpPr>
          <p:nvPr/>
        </p:nvSpPr>
        <p:spPr bwMode="auto">
          <a:xfrm>
            <a:off x="328613" y="1387475"/>
            <a:ext cx="8501062" cy="496570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3200"/>
              <a:t>Behold, what manner of love the Father hath bestowed upon us, that we should be called the sons of God: therefore the world knoweth us not, because it knew him not. Beloved, now are we the sons of God, and it doth not yet appear what we shall be: but we know that, when he shall appear, we shall be like him; for we shall see him as he is. And every man that hath this hope in him purifieth himself, even as he is pure.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9570"/>
                                        </p:tgtEl>
                                        <p:attrNameLst>
                                          <p:attrName>style.visibility</p:attrName>
                                        </p:attrNameLst>
                                      </p:cBhvr>
                                      <p:to>
                                        <p:strVal val="visible"/>
                                      </p:to>
                                    </p:set>
                                    <p:anim calcmode="lin" valueType="num">
                                      <p:cBhvr>
                                        <p:cTn id="7" dur="500" fill="hold"/>
                                        <p:tgtEl>
                                          <p:spTgt spid="10957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9570"/>
                                        </p:tgtEl>
                                        <p:attrNameLst>
                                          <p:attrName>ppt_y</p:attrName>
                                        </p:attrNameLst>
                                      </p:cBhvr>
                                      <p:tavLst>
                                        <p:tav tm="0">
                                          <p:val>
                                            <p:strVal val="#ppt_y"/>
                                          </p:val>
                                        </p:tav>
                                        <p:tav tm="100000">
                                          <p:val>
                                            <p:strVal val="#ppt_y"/>
                                          </p:val>
                                        </p:tav>
                                      </p:tavLst>
                                    </p:anim>
                                    <p:anim calcmode="lin" valueType="num">
                                      <p:cBhvr>
                                        <p:cTn id="9" dur="500" fill="hold"/>
                                        <p:tgtEl>
                                          <p:spTgt spid="10957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957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9570"/>
                                        </p:tgtEl>
                                      </p:cBhvr>
                                    </p:animEffect>
                                  </p:childTnLst>
                                </p:cTn>
                              </p:par>
                            </p:childTnLst>
                          </p:cTn>
                        </p:par>
                        <p:par>
                          <p:cTn id="12" fill="hold" nodeType="afterGroup">
                            <p:stCondLst>
                              <p:cond delay="950"/>
                            </p:stCondLst>
                            <p:childTnLst>
                              <p:par>
                                <p:cTn id="13" presetID="52" presetClass="entr" presetSubtype="0" fill="hold" grpId="0" nodeType="afterEffect">
                                  <p:stCondLst>
                                    <p:cond delay="0"/>
                                  </p:stCondLst>
                                  <p:childTnLst>
                                    <p:set>
                                      <p:cBhvr>
                                        <p:cTn id="14" dur="1" fill="hold">
                                          <p:stCondLst>
                                            <p:cond delay="0"/>
                                          </p:stCondLst>
                                        </p:cTn>
                                        <p:tgtEl>
                                          <p:spTgt spid="109571"/>
                                        </p:tgtEl>
                                        <p:attrNameLst>
                                          <p:attrName>style.visibility</p:attrName>
                                        </p:attrNameLst>
                                      </p:cBhvr>
                                      <p:to>
                                        <p:strVal val="visible"/>
                                      </p:to>
                                    </p:set>
                                    <p:animScale>
                                      <p:cBhvr>
                                        <p:cTn id="15" dur="1000" decel="50000" fill="hold">
                                          <p:stCondLst>
                                            <p:cond delay="0"/>
                                          </p:stCondLst>
                                        </p:cTn>
                                        <p:tgtEl>
                                          <p:spTgt spid="10957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109571"/>
                                        </p:tgtEl>
                                        <p:attrNameLst>
                                          <p:attrName>ppt_x</p:attrName>
                                          <p:attrName>ppt_y</p:attrName>
                                        </p:attrNameLst>
                                      </p:cBhvr>
                                    </p:animMotion>
                                    <p:animEffect transition="in" filter="fade">
                                      <p:cBhvr>
                                        <p:cTn id="17" dur="1000"/>
                                        <p:tgtEl>
                                          <p:spTgt spid="1095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0" grpId="0" autoUpdateAnimBg="0"/>
      <p:bldP spid="109571"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MPj04001440000[1]">
            <a:extLst>
              <a:ext uri="{FF2B5EF4-FFF2-40B4-BE49-F238E27FC236}">
                <a16:creationId xmlns:a16="http://schemas.microsoft.com/office/drawing/2014/main" id="{9BE91E61-BC27-47F8-A552-FEE4B4F883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8" y="-2563813"/>
            <a:ext cx="9145588" cy="13714413"/>
          </a:xfrm>
          <a:prstGeom prst="rect">
            <a:avLst/>
          </a:prstGeom>
          <a:noFill/>
          <a:extLst>
            <a:ext uri="{909E8E84-426E-40DD-AFC4-6F175D3DCCD1}">
              <a14:hiddenFill xmlns:a14="http://schemas.microsoft.com/office/drawing/2010/main">
                <a:solidFill>
                  <a:srgbClr val="FFFFFF"/>
                </a:solidFill>
              </a14:hiddenFill>
            </a:ext>
          </a:extLst>
        </p:spPr>
      </p:pic>
      <p:sp>
        <p:nvSpPr>
          <p:cNvPr id="10245" name="Text Box 5">
            <a:extLst>
              <a:ext uri="{FF2B5EF4-FFF2-40B4-BE49-F238E27FC236}">
                <a16:creationId xmlns:a16="http://schemas.microsoft.com/office/drawing/2014/main" id="{834BC59D-EEA1-4BC5-80D1-359F4CBEE95D}"/>
              </a:ext>
            </a:extLst>
          </p:cNvPr>
          <p:cNvSpPr txBox="1">
            <a:spLocks noChangeArrowheads="1"/>
          </p:cNvSpPr>
          <p:nvPr/>
        </p:nvSpPr>
        <p:spPr bwMode="auto">
          <a:xfrm>
            <a:off x="636588" y="1430338"/>
            <a:ext cx="7754937" cy="5045075"/>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6500">
                <a:solidFill>
                  <a:srgbClr val="3333FF"/>
                </a:solidFill>
                <a:latin typeface="Arial Black" panose="020B0A04020102020204" pitchFamily="34" charset="0"/>
              </a:rPr>
              <a:t>Job</a:t>
            </a:r>
          </a:p>
          <a:p>
            <a:r>
              <a:rPr lang="en-US" altLang="en-US" sz="6500">
                <a:solidFill>
                  <a:srgbClr val="3333FF"/>
                </a:solidFill>
                <a:latin typeface="Arial Black" panose="020B0A04020102020204" pitchFamily="34" charset="0"/>
              </a:rPr>
              <a:t>Psalms</a:t>
            </a:r>
          </a:p>
          <a:p>
            <a:r>
              <a:rPr lang="en-US" altLang="en-US" sz="6500">
                <a:solidFill>
                  <a:srgbClr val="3333FF"/>
                </a:solidFill>
                <a:latin typeface="Arial Black" panose="020B0A04020102020204" pitchFamily="34" charset="0"/>
              </a:rPr>
              <a:t>Proverbs</a:t>
            </a:r>
          </a:p>
          <a:p>
            <a:r>
              <a:rPr lang="en-US" altLang="en-US" sz="6500">
                <a:solidFill>
                  <a:srgbClr val="3333FF"/>
                </a:solidFill>
                <a:latin typeface="Arial Black" panose="020B0A04020102020204" pitchFamily="34" charset="0"/>
              </a:rPr>
              <a:t>Ecclesiastes</a:t>
            </a:r>
          </a:p>
          <a:p>
            <a:r>
              <a:rPr lang="en-US" altLang="en-US" sz="6500">
                <a:solidFill>
                  <a:srgbClr val="3333FF"/>
                </a:solidFill>
                <a:latin typeface="Arial Black" panose="020B0A04020102020204" pitchFamily="34" charset="0"/>
              </a:rPr>
              <a:t>Song of Solomon</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10245">
                                            <p:txEl>
                                              <p:pRg st="0" end="0"/>
                                            </p:txEl>
                                          </p:spTgt>
                                        </p:tgtEl>
                                        <p:attrNameLst>
                                          <p:attrName>style.visibility</p:attrName>
                                        </p:attrNameLst>
                                      </p:cBhvr>
                                      <p:to>
                                        <p:strVal val="visible"/>
                                      </p:to>
                                    </p:set>
                                    <p:anim calcmode="lin" valueType="num">
                                      <p:cBhvr>
                                        <p:cTn id="7" dur="2000" fill="hold"/>
                                        <p:tgtEl>
                                          <p:spTgt spid="10245">
                                            <p:txEl>
                                              <p:pRg st="0" end="0"/>
                                            </p:txEl>
                                          </p:spTgt>
                                        </p:tgtEl>
                                        <p:attrNameLst>
                                          <p:attrName>ppt_x</p:attrName>
                                        </p:attrNameLst>
                                      </p:cBhvr>
                                      <p:tavLst>
                                        <p:tav tm="0">
                                          <p:val>
                                            <p:strVal val="#ppt_x-#ppt_w/2"/>
                                          </p:val>
                                        </p:tav>
                                        <p:tav tm="100000">
                                          <p:val>
                                            <p:strVal val="#ppt_x"/>
                                          </p:val>
                                        </p:tav>
                                      </p:tavLst>
                                    </p:anim>
                                    <p:anim calcmode="lin" valueType="num">
                                      <p:cBhvr>
                                        <p:cTn id="8" dur="2000" fill="hold"/>
                                        <p:tgtEl>
                                          <p:spTgt spid="10245">
                                            <p:txEl>
                                              <p:pRg st="0" end="0"/>
                                            </p:txEl>
                                          </p:spTgt>
                                        </p:tgtEl>
                                        <p:attrNameLst>
                                          <p:attrName>ppt_y</p:attrName>
                                        </p:attrNameLst>
                                      </p:cBhvr>
                                      <p:tavLst>
                                        <p:tav tm="0">
                                          <p:val>
                                            <p:strVal val="#ppt_y"/>
                                          </p:val>
                                        </p:tav>
                                        <p:tav tm="100000">
                                          <p:val>
                                            <p:strVal val="#ppt_y"/>
                                          </p:val>
                                        </p:tav>
                                      </p:tavLst>
                                    </p:anim>
                                    <p:anim calcmode="lin" valueType="num">
                                      <p:cBhvr>
                                        <p:cTn id="9" dur="2000" fill="hold"/>
                                        <p:tgtEl>
                                          <p:spTgt spid="10245">
                                            <p:txEl>
                                              <p:pRg st="0" end="0"/>
                                            </p:txEl>
                                          </p:spTgt>
                                        </p:tgtEl>
                                        <p:attrNameLst>
                                          <p:attrName>ppt_w</p:attrName>
                                        </p:attrNameLst>
                                      </p:cBhvr>
                                      <p:tavLst>
                                        <p:tav tm="0">
                                          <p:val>
                                            <p:fltVal val="0"/>
                                          </p:val>
                                        </p:tav>
                                        <p:tav tm="100000">
                                          <p:val>
                                            <p:strVal val="#ppt_w"/>
                                          </p:val>
                                        </p:tav>
                                      </p:tavLst>
                                    </p:anim>
                                    <p:anim calcmode="lin" valueType="num">
                                      <p:cBhvr>
                                        <p:cTn id="10" dur="2000" fill="hold"/>
                                        <p:tgtEl>
                                          <p:spTgt spid="10245">
                                            <p:txEl>
                                              <p:pRg st="0" end="0"/>
                                            </p:txEl>
                                          </p:spTgt>
                                        </p:tgtEl>
                                        <p:attrNameLst>
                                          <p:attrName>ppt_h</p:attrName>
                                        </p:attrNameLst>
                                      </p:cBhvr>
                                      <p:tavLst>
                                        <p:tav tm="0">
                                          <p:val>
                                            <p:strVal val="#ppt_h"/>
                                          </p:val>
                                        </p:tav>
                                        <p:tav tm="100000">
                                          <p:val>
                                            <p:strVal val="#ppt_h"/>
                                          </p:val>
                                        </p:tav>
                                      </p:tavLst>
                                    </p:anim>
                                  </p:childTnLst>
                                </p:cTn>
                              </p:par>
                            </p:childTnLst>
                          </p:cTn>
                        </p:par>
                        <p:par>
                          <p:cTn id="11" fill="hold" nodeType="afterGroup">
                            <p:stCondLst>
                              <p:cond delay="2000"/>
                            </p:stCondLst>
                            <p:childTnLst>
                              <p:par>
                                <p:cTn id="12" presetID="17" presetClass="entr" presetSubtype="8" fill="hold" grpId="0" nodeType="afterEffect">
                                  <p:stCondLst>
                                    <p:cond delay="0"/>
                                  </p:stCondLst>
                                  <p:childTnLst>
                                    <p:set>
                                      <p:cBhvr>
                                        <p:cTn id="13" dur="1" fill="hold">
                                          <p:stCondLst>
                                            <p:cond delay="0"/>
                                          </p:stCondLst>
                                        </p:cTn>
                                        <p:tgtEl>
                                          <p:spTgt spid="10245">
                                            <p:txEl>
                                              <p:pRg st="1" end="1"/>
                                            </p:txEl>
                                          </p:spTgt>
                                        </p:tgtEl>
                                        <p:attrNameLst>
                                          <p:attrName>style.visibility</p:attrName>
                                        </p:attrNameLst>
                                      </p:cBhvr>
                                      <p:to>
                                        <p:strVal val="visible"/>
                                      </p:to>
                                    </p:set>
                                    <p:anim calcmode="lin" valueType="num">
                                      <p:cBhvr>
                                        <p:cTn id="14" dur="2000" fill="hold"/>
                                        <p:tgtEl>
                                          <p:spTgt spid="10245">
                                            <p:txEl>
                                              <p:pRg st="1" end="1"/>
                                            </p:txEl>
                                          </p:spTgt>
                                        </p:tgtEl>
                                        <p:attrNameLst>
                                          <p:attrName>ppt_x</p:attrName>
                                        </p:attrNameLst>
                                      </p:cBhvr>
                                      <p:tavLst>
                                        <p:tav tm="0">
                                          <p:val>
                                            <p:strVal val="#ppt_x-#ppt_w/2"/>
                                          </p:val>
                                        </p:tav>
                                        <p:tav tm="100000">
                                          <p:val>
                                            <p:strVal val="#ppt_x"/>
                                          </p:val>
                                        </p:tav>
                                      </p:tavLst>
                                    </p:anim>
                                    <p:anim calcmode="lin" valueType="num">
                                      <p:cBhvr>
                                        <p:cTn id="15" dur="2000" fill="hold"/>
                                        <p:tgtEl>
                                          <p:spTgt spid="10245">
                                            <p:txEl>
                                              <p:pRg st="1" end="1"/>
                                            </p:txEl>
                                          </p:spTgt>
                                        </p:tgtEl>
                                        <p:attrNameLst>
                                          <p:attrName>ppt_y</p:attrName>
                                        </p:attrNameLst>
                                      </p:cBhvr>
                                      <p:tavLst>
                                        <p:tav tm="0">
                                          <p:val>
                                            <p:strVal val="#ppt_y"/>
                                          </p:val>
                                        </p:tav>
                                        <p:tav tm="100000">
                                          <p:val>
                                            <p:strVal val="#ppt_y"/>
                                          </p:val>
                                        </p:tav>
                                      </p:tavLst>
                                    </p:anim>
                                    <p:anim calcmode="lin" valueType="num">
                                      <p:cBhvr>
                                        <p:cTn id="16" dur="2000" fill="hold"/>
                                        <p:tgtEl>
                                          <p:spTgt spid="10245">
                                            <p:txEl>
                                              <p:pRg st="1" end="1"/>
                                            </p:txEl>
                                          </p:spTgt>
                                        </p:tgtEl>
                                        <p:attrNameLst>
                                          <p:attrName>ppt_w</p:attrName>
                                        </p:attrNameLst>
                                      </p:cBhvr>
                                      <p:tavLst>
                                        <p:tav tm="0">
                                          <p:val>
                                            <p:fltVal val="0"/>
                                          </p:val>
                                        </p:tav>
                                        <p:tav tm="100000">
                                          <p:val>
                                            <p:strVal val="#ppt_w"/>
                                          </p:val>
                                        </p:tav>
                                      </p:tavLst>
                                    </p:anim>
                                    <p:anim calcmode="lin" valueType="num">
                                      <p:cBhvr>
                                        <p:cTn id="17" dur="2000" fill="hold"/>
                                        <p:tgtEl>
                                          <p:spTgt spid="10245">
                                            <p:txEl>
                                              <p:pRg st="1" end="1"/>
                                            </p:txEl>
                                          </p:spTgt>
                                        </p:tgtEl>
                                        <p:attrNameLst>
                                          <p:attrName>ppt_h</p:attrName>
                                        </p:attrNameLst>
                                      </p:cBhvr>
                                      <p:tavLst>
                                        <p:tav tm="0">
                                          <p:val>
                                            <p:strVal val="#ppt_h"/>
                                          </p:val>
                                        </p:tav>
                                        <p:tav tm="100000">
                                          <p:val>
                                            <p:strVal val="#ppt_h"/>
                                          </p:val>
                                        </p:tav>
                                      </p:tavLst>
                                    </p:anim>
                                  </p:childTnLst>
                                </p:cTn>
                              </p:par>
                            </p:childTnLst>
                          </p:cTn>
                        </p:par>
                        <p:par>
                          <p:cTn id="18" fill="hold" nodeType="afterGroup">
                            <p:stCondLst>
                              <p:cond delay="4000"/>
                            </p:stCondLst>
                            <p:childTnLst>
                              <p:par>
                                <p:cTn id="19" presetID="17" presetClass="entr" presetSubtype="8" fill="hold" grpId="0" nodeType="afterEffect">
                                  <p:stCondLst>
                                    <p:cond delay="0"/>
                                  </p:stCondLst>
                                  <p:childTnLst>
                                    <p:set>
                                      <p:cBhvr>
                                        <p:cTn id="20" dur="1" fill="hold">
                                          <p:stCondLst>
                                            <p:cond delay="0"/>
                                          </p:stCondLst>
                                        </p:cTn>
                                        <p:tgtEl>
                                          <p:spTgt spid="10245">
                                            <p:txEl>
                                              <p:pRg st="2" end="2"/>
                                            </p:txEl>
                                          </p:spTgt>
                                        </p:tgtEl>
                                        <p:attrNameLst>
                                          <p:attrName>style.visibility</p:attrName>
                                        </p:attrNameLst>
                                      </p:cBhvr>
                                      <p:to>
                                        <p:strVal val="visible"/>
                                      </p:to>
                                    </p:set>
                                    <p:anim calcmode="lin" valueType="num">
                                      <p:cBhvr>
                                        <p:cTn id="21" dur="2000" fill="hold"/>
                                        <p:tgtEl>
                                          <p:spTgt spid="10245">
                                            <p:txEl>
                                              <p:pRg st="2" end="2"/>
                                            </p:txEl>
                                          </p:spTgt>
                                        </p:tgtEl>
                                        <p:attrNameLst>
                                          <p:attrName>ppt_x</p:attrName>
                                        </p:attrNameLst>
                                      </p:cBhvr>
                                      <p:tavLst>
                                        <p:tav tm="0">
                                          <p:val>
                                            <p:strVal val="#ppt_x-#ppt_w/2"/>
                                          </p:val>
                                        </p:tav>
                                        <p:tav tm="100000">
                                          <p:val>
                                            <p:strVal val="#ppt_x"/>
                                          </p:val>
                                        </p:tav>
                                      </p:tavLst>
                                    </p:anim>
                                    <p:anim calcmode="lin" valueType="num">
                                      <p:cBhvr>
                                        <p:cTn id="22" dur="2000" fill="hold"/>
                                        <p:tgtEl>
                                          <p:spTgt spid="10245">
                                            <p:txEl>
                                              <p:pRg st="2" end="2"/>
                                            </p:txEl>
                                          </p:spTgt>
                                        </p:tgtEl>
                                        <p:attrNameLst>
                                          <p:attrName>ppt_y</p:attrName>
                                        </p:attrNameLst>
                                      </p:cBhvr>
                                      <p:tavLst>
                                        <p:tav tm="0">
                                          <p:val>
                                            <p:strVal val="#ppt_y"/>
                                          </p:val>
                                        </p:tav>
                                        <p:tav tm="100000">
                                          <p:val>
                                            <p:strVal val="#ppt_y"/>
                                          </p:val>
                                        </p:tav>
                                      </p:tavLst>
                                    </p:anim>
                                    <p:anim calcmode="lin" valueType="num">
                                      <p:cBhvr>
                                        <p:cTn id="23" dur="2000" fill="hold"/>
                                        <p:tgtEl>
                                          <p:spTgt spid="10245">
                                            <p:txEl>
                                              <p:pRg st="2" end="2"/>
                                            </p:txEl>
                                          </p:spTgt>
                                        </p:tgtEl>
                                        <p:attrNameLst>
                                          <p:attrName>ppt_w</p:attrName>
                                        </p:attrNameLst>
                                      </p:cBhvr>
                                      <p:tavLst>
                                        <p:tav tm="0">
                                          <p:val>
                                            <p:fltVal val="0"/>
                                          </p:val>
                                        </p:tav>
                                        <p:tav tm="100000">
                                          <p:val>
                                            <p:strVal val="#ppt_w"/>
                                          </p:val>
                                        </p:tav>
                                      </p:tavLst>
                                    </p:anim>
                                    <p:anim calcmode="lin" valueType="num">
                                      <p:cBhvr>
                                        <p:cTn id="24" dur="2000" fill="hold"/>
                                        <p:tgtEl>
                                          <p:spTgt spid="10245">
                                            <p:txEl>
                                              <p:pRg st="2" end="2"/>
                                            </p:txEl>
                                          </p:spTgt>
                                        </p:tgtEl>
                                        <p:attrNameLst>
                                          <p:attrName>ppt_h</p:attrName>
                                        </p:attrNameLst>
                                      </p:cBhvr>
                                      <p:tavLst>
                                        <p:tav tm="0">
                                          <p:val>
                                            <p:strVal val="#ppt_h"/>
                                          </p:val>
                                        </p:tav>
                                        <p:tav tm="100000">
                                          <p:val>
                                            <p:strVal val="#ppt_h"/>
                                          </p:val>
                                        </p:tav>
                                      </p:tavLst>
                                    </p:anim>
                                  </p:childTnLst>
                                </p:cTn>
                              </p:par>
                            </p:childTnLst>
                          </p:cTn>
                        </p:par>
                        <p:par>
                          <p:cTn id="25" fill="hold" nodeType="afterGroup">
                            <p:stCondLst>
                              <p:cond delay="6000"/>
                            </p:stCondLst>
                            <p:childTnLst>
                              <p:par>
                                <p:cTn id="26" presetID="17" presetClass="entr" presetSubtype="8" fill="hold" grpId="0" nodeType="afterEffect">
                                  <p:stCondLst>
                                    <p:cond delay="0"/>
                                  </p:stCondLst>
                                  <p:childTnLst>
                                    <p:set>
                                      <p:cBhvr>
                                        <p:cTn id="27" dur="1" fill="hold">
                                          <p:stCondLst>
                                            <p:cond delay="0"/>
                                          </p:stCondLst>
                                        </p:cTn>
                                        <p:tgtEl>
                                          <p:spTgt spid="10245">
                                            <p:txEl>
                                              <p:pRg st="3" end="3"/>
                                            </p:txEl>
                                          </p:spTgt>
                                        </p:tgtEl>
                                        <p:attrNameLst>
                                          <p:attrName>style.visibility</p:attrName>
                                        </p:attrNameLst>
                                      </p:cBhvr>
                                      <p:to>
                                        <p:strVal val="visible"/>
                                      </p:to>
                                    </p:set>
                                    <p:anim calcmode="lin" valueType="num">
                                      <p:cBhvr>
                                        <p:cTn id="28" dur="2000" fill="hold"/>
                                        <p:tgtEl>
                                          <p:spTgt spid="10245">
                                            <p:txEl>
                                              <p:pRg st="3" end="3"/>
                                            </p:txEl>
                                          </p:spTgt>
                                        </p:tgtEl>
                                        <p:attrNameLst>
                                          <p:attrName>ppt_x</p:attrName>
                                        </p:attrNameLst>
                                      </p:cBhvr>
                                      <p:tavLst>
                                        <p:tav tm="0">
                                          <p:val>
                                            <p:strVal val="#ppt_x-#ppt_w/2"/>
                                          </p:val>
                                        </p:tav>
                                        <p:tav tm="100000">
                                          <p:val>
                                            <p:strVal val="#ppt_x"/>
                                          </p:val>
                                        </p:tav>
                                      </p:tavLst>
                                    </p:anim>
                                    <p:anim calcmode="lin" valueType="num">
                                      <p:cBhvr>
                                        <p:cTn id="29" dur="2000" fill="hold"/>
                                        <p:tgtEl>
                                          <p:spTgt spid="10245">
                                            <p:txEl>
                                              <p:pRg st="3" end="3"/>
                                            </p:txEl>
                                          </p:spTgt>
                                        </p:tgtEl>
                                        <p:attrNameLst>
                                          <p:attrName>ppt_y</p:attrName>
                                        </p:attrNameLst>
                                      </p:cBhvr>
                                      <p:tavLst>
                                        <p:tav tm="0">
                                          <p:val>
                                            <p:strVal val="#ppt_y"/>
                                          </p:val>
                                        </p:tav>
                                        <p:tav tm="100000">
                                          <p:val>
                                            <p:strVal val="#ppt_y"/>
                                          </p:val>
                                        </p:tav>
                                      </p:tavLst>
                                    </p:anim>
                                    <p:anim calcmode="lin" valueType="num">
                                      <p:cBhvr>
                                        <p:cTn id="30" dur="2000" fill="hold"/>
                                        <p:tgtEl>
                                          <p:spTgt spid="10245">
                                            <p:txEl>
                                              <p:pRg st="3" end="3"/>
                                            </p:txEl>
                                          </p:spTgt>
                                        </p:tgtEl>
                                        <p:attrNameLst>
                                          <p:attrName>ppt_w</p:attrName>
                                        </p:attrNameLst>
                                      </p:cBhvr>
                                      <p:tavLst>
                                        <p:tav tm="0">
                                          <p:val>
                                            <p:fltVal val="0"/>
                                          </p:val>
                                        </p:tav>
                                        <p:tav tm="100000">
                                          <p:val>
                                            <p:strVal val="#ppt_w"/>
                                          </p:val>
                                        </p:tav>
                                      </p:tavLst>
                                    </p:anim>
                                    <p:anim calcmode="lin" valueType="num">
                                      <p:cBhvr>
                                        <p:cTn id="31" dur="2000" fill="hold"/>
                                        <p:tgtEl>
                                          <p:spTgt spid="10245">
                                            <p:txEl>
                                              <p:pRg st="3" end="3"/>
                                            </p:txEl>
                                          </p:spTgt>
                                        </p:tgtEl>
                                        <p:attrNameLst>
                                          <p:attrName>ppt_h</p:attrName>
                                        </p:attrNameLst>
                                      </p:cBhvr>
                                      <p:tavLst>
                                        <p:tav tm="0">
                                          <p:val>
                                            <p:strVal val="#ppt_h"/>
                                          </p:val>
                                        </p:tav>
                                        <p:tav tm="100000">
                                          <p:val>
                                            <p:strVal val="#ppt_h"/>
                                          </p:val>
                                        </p:tav>
                                      </p:tavLst>
                                    </p:anim>
                                  </p:childTnLst>
                                </p:cTn>
                              </p:par>
                            </p:childTnLst>
                          </p:cTn>
                        </p:par>
                        <p:par>
                          <p:cTn id="32" fill="hold" nodeType="afterGroup">
                            <p:stCondLst>
                              <p:cond delay="8000"/>
                            </p:stCondLst>
                            <p:childTnLst>
                              <p:par>
                                <p:cTn id="33" presetID="17" presetClass="entr" presetSubtype="8" fill="hold" grpId="0" nodeType="afterEffect">
                                  <p:stCondLst>
                                    <p:cond delay="0"/>
                                  </p:stCondLst>
                                  <p:childTnLst>
                                    <p:set>
                                      <p:cBhvr>
                                        <p:cTn id="34" dur="1" fill="hold">
                                          <p:stCondLst>
                                            <p:cond delay="0"/>
                                          </p:stCondLst>
                                        </p:cTn>
                                        <p:tgtEl>
                                          <p:spTgt spid="10245">
                                            <p:txEl>
                                              <p:pRg st="4" end="4"/>
                                            </p:txEl>
                                          </p:spTgt>
                                        </p:tgtEl>
                                        <p:attrNameLst>
                                          <p:attrName>style.visibility</p:attrName>
                                        </p:attrNameLst>
                                      </p:cBhvr>
                                      <p:to>
                                        <p:strVal val="visible"/>
                                      </p:to>
                                    </p:set>
                                    <p:anim calcmode="lin" valueType="num">
                                      <p:cBhvr>
                                        <p:cTn id="35" dur="2000" fill="hold"/>
                                        <p:tgtEl>
                                          <p:spTgt spid="10245">
                                            <p:txEl>
                                              <p:pRg st="4" end="4"/>
                                            </p:txEl>
                                          </p:spTgt>
                                        </p:tgtEl>
                                        <p:attrNameLst>
                                          <p:attrName>ppt_x</p:attrName>
                                        </p:attrNameLst>
                                      </p:cBhvr>
                                      <p:tavLst>
                                        <p:tav tm="0">
                                          <p:val>
                                            <p:strVal val="#ppt_x-#ppt_w/2"/>
                                          </p:val>
                                        </p:tav>
                                        <p:tav tm="100000">
                                          <p:val>
                                            <p:strVal val="#ppt_x"/>
                                          </p:val>
                                        </p:tav>
                                      </p:tavLst>
                                    </p:anim>
                                    <p:anim calcmode="lin" valueType="num">
                                      <p:cBhvr>
                                        <p:cTn id="36" dur="2000" fill="hold"/>
                                        <p:tgtEl>
                                          <p:spTgt spid="10245">
                                            <p:txEl>
                                              <p:pRg st="4" end="4"/>
                                            </p:txEl>
                                          </p:spTgt>
                                        </p:tgtEl>
                                        <p:attrNameLst>
                                          <p:attrName>ppt_y</p:attrName>
                                        </p:attrNameLst>
                                      </p:cBhvr>
                                      <p:tavLst>
                                        <p:tav tm="0">
                                          <p:val>
                                            <p:strVal val="#ppt_y"/>
                                          </p:val>
                                        </p:tav>
                                        <p:tav tm="100000">
                                          <p:val>
                                            <p:strVal val="#ppt_y"/>
                                          </p:val>
                                        </p:tav>
                                      </p:tavLst>
                                    </p:anim>
                                    <p:anim calcmode="lin" valueType="num">
                                      <p:cBhvr>
                                        <p:cTn id="37" dur="2000" fill="hold"/>
                                        <p:tgtEl>
                                          <p:spTgt spid="10245">
                                            <p:txEl>
                                              <p:pRg st="4" end="4"/>
                                            </p:txEl>
                                          </p:spTgt>
                                        </p:tgtEl>
                                        <p:attrNameLst>
                                          <p:attrName>ppt_w</p:attrName>
                                        </p:attrNameLst>
                                      </p:cBhvr>
                                      <p:tavLst>
                                        <p:tav tm="0">
                                          <p:val>
                                            <p:fltVal val="0"/>
                                          </p:val>
                                        </p:tav>
                                        <p:tav tm="100000">
                                          <p:val>
                                            <p:strVal val="#ppt_w"/>
                                          </p:val>
                                        </p:tav>
                                      </p:tavLst>
                                    </p:anim>
                                    <p:anim calcmode="lin" valueType="num">
                                      <p:cBhvr>
                                        <p:cTn id="38" dur="2000" fill="hold"/>
                                        <p:tgtEl>
                                          <p:spTgt spid="10245">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 grpId="0" build="p" advAuto="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111618" name="Text Box 2">
            <a:extLst>
              <a:ext uri="{FF2B5EF4-FFF2-40B4-BE49-F238E27FC236}">
                <a16:creationId xmlns:a16="http://schemas.microsoft.com/office/drawing/2014/main" id="{39815463-E913-4F82-B819-E2E6895B7526}"/>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Matthew 12:42</a:t>
            </a:r>
          </a:p>
        </p:txBody>
      </p:sp>
      <p:sp>
        <p:nvSpPr>
          <p:cNvPr id="111619" name="Text Box 3">
            <a:extLst>
              <a:ext uri="{FF2B5EF4-FFF2-40B4-BE49-F238E27FC236}">
                <a16:creationId xmlns:a16="http://schemas.microsoft.com/office/drawing/2014/main" id="{590070EB-3649-4F1E-8BFF-E6AF1D745E22}"/>
              </a:ext>
            </a:extLst>
          </p:cNvPr>
          <p:cNvSpPr txBox="1">
            <a:spLocks noChangeArrowheads="1"/>
          </p:cNvSpPr>
          <p:nvPr/>
        </p:nvSpPr>
        <p:spPr bwMode="auto">
          <a:xfrm>
            <a:off x="328613" y="1387475"/>
            <a:ext cx="8501062" cy="478155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400"/>
              <a:t>The queen of the south shall rise up in the judgment with this generation, and shall condemn it: for she came from the uttermost parts of the earth to hear the wisdom of Solomon; and, behold, a greater than Solomon is here.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1618"/>
                                        </p:tgtEl>
                                        <p:attrNameLst>
                                          <p:attrName>style.visibility</p:attrName>
                                        </p:attrNameLst>
                                      </p:cBhvr>
                                      <p:to>
                                        <p:strVal val="visible"/>
                                      </p:to>
                                    </p:set>
                                    <p:anim calcmode="lin" valueType="num">
                                      <p:cBhvr>
                                        <p:cTn id="7" dur="500" fill="hold"/>
                                        <p:tgtEl>
                                          <p:spTgt spid="11161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1618"/>
                                        </p:tgtEl>
                                        <p:attrNameLst>
                                          <p:attrName>ppt_y</p:attrName>
                                        </p:attrNameLst>
                                      </p:cBhvr>
                                      <p:tavLst>
                                        <p:tav tm="0">
                                          <p:val>
                                            <p:strVal val="#ppt_y"/>
                                          </p:val>
                                        </p:tav>
                                        <p:tav tm="100000">
                                          <p:val>
                                            <p:strVal val="#ppt_y"/>
                                          </p:val>
                                        </p:tav>
                                      </p:tavLst>
                                    </p:anim>
                                    <p:anim calcmode="lin" valueType="num">
                                      <p:cBhvr>
                                        <p:cTn id="9" dur="500" fill="hold"/>
                                        <p:tgtEl>
                                          <p:spTgt spid="11161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16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1618"/>
                                        </p:tgtEl>
                                      </p:cBhvr>
                                    </p:animEffect>
                                  </p:childTnLst>
                                </p:cTn>
                              </p:par>
                            </p:childTnLst>
                          </p:cTn>
                        </p:par>
                        <p:par>
                          <p:cTn id="12" fill="hold" nodeType="afterGroup">
                            <p:stCondLst>
                              <p:cond delay="1050"/>
                            </p:stCondLst>
                            <p:childTnLst>
                              <p:par>
                                <p:cTn id="13" presetID="52" presetClass="entr" presetSubtype="0" fill="hold" grpId="0" nodeType="afterEffect">
                                  <p:stCondLst>
                                    <p:cond delay="0"/>
                                  </p:stCondLst>
                                  <p:childTnLst>
                                    <p:set>
                                      <p:cBhvr>
                                        <p:cTn id="14" dur="1" fill="hold">
                                          <p:stCondLst>
                                            <p:cond delay="0"/>
                                          </p:stCondLst>
                                        </p:cTn>
                                        <p:tgtEl>
                                          <p:spTgt spid="111619"/>
                                        </p:tgtEl>
                                        <p:attrNameLst>
                                          <p:attrName>style.visibility</p:attrName>
                                        </p:attrNameLst>
                                      </p:cBhvr>
                                      <p:to>
                                        <p:strVal val="visible"/>
                                      </p:to>
                                    </p:set>
                                    <p:animScale>
                                      <p:cBhvr>
                                        <p:cTn id="15" dur="1000" decel="50000" fill="hold">
                                          <p:stCondLst>
                                            <p:cond delay="0"/>
                                          </p:stCondLst>
                                        </p:cTn>
                                        <p:tgtEl>
                                          <p:spTgt spid="1116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111619"/>
                                        </p:tgtEl>
                                        <p:attrNameLst>
                                          <p:attrName>ppt_x</p:attrName>
                                          <p:attrName>ppt_y</p:attrName>
                                        </p:attrNameLst>
                                      </p:cBhvr>
                                    </p:animMotion>
                                    <p:animEffect transition="in" filter="fade">
                                      <p:cBhvr>
                                        <p:cTn id="17" dur="1000"/>
                                        <p:tgtEl>
                                          <p:spTgt spid="1116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18" grpId="0" autoUpdateAnimBg="0"/>
      <p:bldP spid="111619"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2" descr="j0227568">
            <a:extLst>
              <a:ext uri="{FF2B5EF4-FFF2-40B4-BE49-F238E27FC236}">
                <a16:creationId xmlns:a16="http://schemas.microsoft.com/office/drawing/2014/main" id="{91B3C44A-B742-42B9-A77D-B4CEA18A3D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187" name="Text Box 3">
            <a:extLst>
              <a:ext uri="{FF2B5EF4-FFF2-40B4-BE49-F238E27FC236}">
                <a16:creationId xmlns:a16="http://schemas.microsoft.com/office/drawing/2014/main" id="{719F85E2-87E7-4FBD-B32C-770112AA9F5D}"/>
              </a:ext>
            </a:extLst>
          </p:cNvPr>
          <p:cNvSpPr txBox="1">
            <a:spLocks noChangeArrowheads="1"/>
          </p:cNvSpPr>
          <p:nvPr/>
        </p:nvSpPr>
        <p:spPr bwMode="auto">
          <a:xfrm>
            <a:off x="422275" y="247650"/>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8000">
                <a:solidFill>
                  <a:srgbClr val="FFFFFF"/>
                </a:solidFill>
                <a:latin typeface="Franklin Gothic Heavy" panose="020B0903020102020204" pitchFamily="34" charset="0"/>
              </a:rPr>
              <a:t>Song of Solomon</a:t>
            </a:r>
            <a:endParaRPr lang="en-US" altLang="en-US" sz="3600"/>
          </a:p>
        </p:txBody>
      </p:sp>
      <p:sp>
        <p:nvSpPr>
          <p:cNvPr id="93188" name="Text Box 4">
            <a:extLst>
              <a:ext uri="{FF2B5EF4-FFF2-40B4-BE49-F238E27FC236}">
                <a16:creationId xmlns:a16="http://schemas.microsoft.com/office/drawing/2014/main" id="{3DE71260-B4B3-4378-AA25-D1EF896044C4}"/>
              </a:ext>
            </a:extLst>
          </p:cNvPr>
          <p:cNvSpPr txBox="1">
            <a:spLocks noChangeArrowheads="1"/>
          </p:cNvSpPr>
          <p:nvPr/>
        </p:nvSpPr>
        <p:spPr bwMode="auto">
          <a:xfrm>
            <a:off x="209550" y="2982913"/>
            <a:ext cx="8464550" cy="1677987"/>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70000"/>
              </a:lnSpc>
            </a:pPr>
            <a:r>
              <a:rPr lang="en-US" altLang="en-US" sz="15200">
                <a:solidFill>
                  <a:srgbClr val="FFFFFF"/>
                </a:solidFill>
                <a:latin typeface="Franklin Gothic Heavy" panose="020B0903020102020204" pitchFamily="34" charset="0"/>
              </a:rPr>
              <a:t>Love Is Blind</a:t>
            </a:r>
          </a:p>
          <a:p>
            <a:pPr>
              <a:lnSpc>
                <a:spcPct val="70000"/>
              </a:lnSpc>
            </a:pPr>
            <a:endParaRPr lang="en-US" altLang="en-US" sz="5400"/>
          </a:p>
        </p:txBody>
      </p:sp>
    </p:spTree>
  </p:cSld>
  <p:clrMapOvr>
    <a:masterClrMapping/>
  </p:clrMapOvr>
  <p:transition spd="slow">
    <p:wipe dir="d"/>
  </p:transition>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7042" name="AutoShape 2">
            <a:extLst>
              <a:ext uri="{FF2B5EF4-FFF2-40B4-BE49-F238E27FC236}">
                <a16:creationId xmlns:a16="http://schemas.microsoft.com/office/drawing/2014/main" id="{5D91BCD6-1AA6-4747-A955-4C0D09059923}"/>
              </a:ext>
            </a:extLst>
          </p:cNvPr>
          <p:cNvSpPr>
            <a:spLocks noChangeArrowheads="1"/>
          </p:cNvSpPr>
          <p:nvPr/>
        </p:nvSpPr>
        <p:spPr bwMode="auto">
          <a:xfrm rot="-5400000">
            <a:off x="3921919" y="184944"/>
            <a:ext cx="1282700" cy="6475412"/>
          </a:xfrm>
          <a:prstGeom prst="upDownArrow">
            <a:avLst>
              <a:gd name="adj1" fmla="val 50000"/>
              <a:gd name="adj2" fmla="val 100965"/>
            </a:avLst>
          </a:prstGeom>
          <a:gradFill rotWithShape="1">
            <a:gsLst>
              <a:gs pos="0">
                <a:srgbClr val="66FF99"/>
              </a:gs>
              <a:gs pos="100000">
                <a:srgbClr val="008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87043" name="AutoShape 3">
            <a:extLst>
              <a:ext uri="{FF2B5EF4-FFF2-40B4-BE49-F238E27FC236}">
                <a16:creationId xmlns:a16="http://schemas.microsoft.com/office/drawing/2014/main" id="{FA79C848-9903-428F-B4F1-E7CF696435F8}"/>
              </a:ext>
            </a:extLst>
          </p:cNvPr>
          <p:cNvSpPr>
            <a:spLocks noChangeArrowheads="1"/>
          </p:cNvSpPr>
          <p:nvPr/>
        </p:nvSpPr>
        <p:spPr bwMode="auto">
          <a:xfrm>
            <a:off x="3924300" y="211138"/>
            <a:ext cx="1282700" cy="6475412"/>
          </a:xfrm>
          <a:prstGeom prst="upDownArrow">
            <a:avLst>
              <a:gd name="adj1" fmla="val 50000"/>
              <a:gd name="adj2" fmla="val 100965"/>
            </a:avLst>
          </a:prstGeom>
          <a:gradFill rotWithShape="1">
            <a:gsLst>
              <a:gs pos="0">
                <a:srgbClr val="99CCFF"/>
              </a:gs>
              <a:gs pos="100000">
                <a:srgbClr val="3333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87044" name="Oval 4">
            <a:extLst>
              <a:ext uri="{FF2B5EF4-FFF2-40B4-BE49-F238E27FC236}">
                <a16:creationId xmlns:a16="http://schemas.microsoft.com/office/drawing/2014/main" id="{6952FE43-176C-4A85-93A5-B1641A232474}"/>
              </a:ext>
            </a:extLst>
          </p:cNvPr>
          <p:cNvSpPr>
            <a:spLocks noChangeArrowheads="1"/>
          </p:cNvSpPr>
          <p:nvPr/>
        </p:nvSpPr>
        <p:spPr bwMode="auto">
          <a:xfrm>
            <a:off x="3535363" y="2397125"/>
            <a:ext cx="2049462" cy="2049463"/>
          </a:xfrm>
          <a:prstGeom prst="ellipse">
            <a:avLst/>
          </a:prstGeom>
          <a:solidFill>
            <a:srgbClr val="FF0000">
              <a:alpha val="7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045" name="Text Box 5">
            <a:extLst>
              <a:ext uri="{FF2B5EF4-FFF2-40B4-BE49-F238E27FC236}">
                <a16:creationId xmlns:a16="http://schemas.microsoft.com/office/drawing/2014/main" id="{90AAE5A9-E017-4DCF-A4FE-6F9610626E0A}"/>
              </a:ext>
            </a:extLst>
          </p:cNvPr>
          <p:cNvSpPr txBox="1">
            <a:spLocks noChangeArrowheads="1"/>
          </p:cNvSpPr>
          <p:nvPr/>
        </p:nvSpPr>
        <p:spPr bwMode="auto">
          <a:xfrm>
            <a:off x="117475" y="3140075"/>
            <a:ext cx="26670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3200">
                <a:solidFill>
                  <a:schemeClr val="bg1"/>
                </a:solidFill>
                <a:latin typeface="Arial Black" panose="020B0A04020102020204" pitchFamily="34" charset="0"/>
              </a:rPr>
              <a:t>PROVERBS</a:t>
            </a:r>
          </a:p>
        </p:txBody>
      </p:sp>
      <p:sp>
        <p:nvSpPr>
          <p:cNvPr id="87046" name="Text Box 6">
            <a:extLst>
              <a:ext uri="{FF2B5EF4-FFF2-40B4-BE49-F238E27FC236}">
                <a16:creationId xmlns:a16="http://schemas.microsoft.com/office/drawing/2014/main" id="{2B22EA60-9FD8-40D1-BD19-F2E0C104638B}"/>
              </a:ext>
            </a:extLst>
          </p:cNvPr>
          <p:cNvSpPr txBox="1">
            <a:spLocks noChangeArrowheads="1"/>
          </p:cNvSpPr>
          <p:nvPr/>
        </p:nvSpPr>
        <p:spPr bwMode="auto">
          <a:xfrm>
            <a:off x="7910513" y="3128963"/>
            <a:ext cx="1109662"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r"/>
            <a:r>
              <a:rPr lang="en-US" altLang="en-US" sz="3200">
                <a:solidFill>
                  <a:schemeClr val="bg1"/>
                </a:solidFill>
                <a:latin typeface="Arial Black" panose="020B0A04020102020204" pitchFamily="34" charset="0"/>
              </a:rPr>
              <a:t>JOB</a:t>
            </a:r>
          </a:p>
        </p:txBody>
      </p:sp>
      <p:sp>
        <p:nvSpPr>
          <p:cNvPr id="87047" name="Text Box 7">
            <a:extLst>
              <a:ext uri="{FF2B5EF4-FFF2-40B4-BE49-F238E27FC236}">
                <a16:creationId xmlns:a16="http://schemas.microsoft.com/office/drawing/2014/main" id="{D9EDF3B1-9CB6-41DD-90FE-67CCB8C1394E}"/>
              </a:ext>
            </a:extLst>
          </p:cNvPr>
          <p:cNvSpPr txBox="1">
            <a:spLocks noChangeArrowheads="1"/>
          </p:cNvSpPr>
          <p:nvPr/>
        </p:nvSpPr>
        <p:spPr bwMode="auto">
          <a:xfrm>
            <a:off x="2224088" y="225425"/>
            <a:ext cx="46736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SONG OF SOLOMON</a:t>
            </a:r>
          </a:p>
        </p:txBody>
      </p:sp>
      <p:sp>
        <p:nvSpPr>
          <p:cNvPr id="87048" name="Text Box 8">
            <a:extLst>
              <a:ext uri="{FF2B5EF4-FFF2-40B4-BE49-F238E27FC236}">
                <a16:creationId xmlns:a16="http://schemas.microsoft.com/office/drawing/2014/main" id="{67B9A6B7-4098-4C89-82ED-B88D876CADC7}"/>
              </a:ext>
            </a:extLst>
          </p:cNvPr>
          <p:cNvSpPr txBox="1">
            <a:spLocks noChangeArrowheads="1"/>
          </p:cNvSpPr>
          <p:nvPr/>
        </p:nvSpPr>
        <p:spPr bwMode="auto">
          <a:xfrm>
            <a:off x="2752725" y="6065838"/>
            <a:ext cx="3617913"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ECCLESIASTES</a:t>
            </a:r>
          </a:p>
        </p:txBody>
      </p:sp>
      <p:sp>
        <p:nvSpPr>
          <p:cNvPr id="87049" name="Text Box 9">
            <a:extLst>
              <a:ext uri="{FF2B5EF4-FFF2-40B4-BE49-F238E27FC236}">
                <a16:creationId xmlns:a16="http://schemas.microsoft.com/office/drawing/2014/main" id="{43678E56-AB0C-4F05-8BF4-5119B1EE4CE3}"/>
              </a:ext>
            </a:extLst>
          </p:cNvPr>
          <p:cNvSpPr txBox="1">
            <a:spLocks noChangeArrowheads="1"/>
          </p:cNvSpPr>
          <p:nvPr/>
        </p:nvSpPr>
        <p:spPr bwMode="auto">
          <a:xfrm>
            <a:off x="3544888" y="3133725"/>
            <a:ext cx="2036762"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PSALMS</a:t>
            </a:r>
          </a:p>
        </p:txBody>
      </p:sp>
    </p:spTree>
  </p:cSld>
  <p:clrMapOvr>
    <a:masterClrMapping/>
  </p:clrMapOvr>
  <p:transition spd="slow">
    <p:wipe dir="d"/>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descr="j0227568">
            <a:extLst>
              <a:ext uri="{FF2B5EF4-FFF2-40B4-BE49-F238E27FC236}">
                <a16:creationId xmlns:a16="http://schemas.microsoft.com/office/drawing/2014/main" id="{208ABDD0-2BE2-48A7-B23F-002C84E408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091" name="Text Box 3">
            <a:extLst>
              <a:ext uri="{FF2B5EF4-FFF2-40B4-BE49-F238E27FC236}">
                <a16:creationId xmlns:a16="http://schemas.microsoft.com/office/drawing/2014/main" id="{BE8FFF62-124B-4D8B-80E0-9F2D2C367936}"/>
              </a:ext>
            </a:extLst>
          </p:cNvPr>
          <p:cNvSpPr txBox="1">
            <a:spLocks noChangeArrowheads="1"/>
          </p:cNvSpPr>
          <p:nvPr/>
        </p:nvSpPr>
        <p:spPr bwMode="auto">
          <a:xfrm>
            <a:off x="438150" y="469900"/>
            <a:ext cx="7626350" cy="2036763"/>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70000"/>
              </a:lnSpc>
            </a:pPr>
            <a:r>
              <a:rPr lang="en-US" altLang="en-US" sz="7200">
                <a:solidFill>
                  <a:srgbClr val="FFFFFF"/>
                </a:solidFill>
                <a:latin typeface="Franklin Gothic Heavy" panose="020B0903020102020204" pitchFamily="34" charset="0"/>
              </a:rPr>
              <a:t>Wisdom From</a:t>
            </a:r>
          </a:p>
          <a:p>
            <a:pPr>
              <a:lnSpc>
                <a:spcPct val="70000"/>
              </a:lnSpc>
            </a:pPr>
            <a:r>
              <a:rPr lang="en-US" altLang="en-US" sz="15600">
                <a:solidFill>
                  <a:srgbClr val="FFFFFF"/>
                </a:solidFill>
                <a:latin typeface="Franklin Gothic Heavy" panose="020B0903020102020204" pitchFamily="34" charset="0"/>
              </a:rPr>
              <a:t>Above</a:t>
            </a:r>
          </a:p>
          <a:p>
            <a:pPr>
              <a:lnSpc>
                <a:spcPct val="70000"/>
              </a:lnSpc>
            </a:pPr>
            <a:endParaRPr lang="en-US" altLang="en-US" sz="3600"/>
          </a:p>
        </p:txBody>
      </p:sp>
      <p:sp>
        <p:nvSpPr>
          <p:cNvPr id="89092" name="Text Box 4">
            <a:extLst>
              <a:ext uri="{FF2B5EF4-FFF2-40B4-BE49-F238E27FC236}">
                <a16:creationId xmlns:a16="http://schemas.microsoft.com/office/drawing/2014/main" id="{04A5F34E-13E7-45EE-A909-F3A6A76AA524}"/>
              </a:ext>
            </a:extLst>
          </p:cNvPr>
          <p:cNvSpPr txBox="1">
            <a:spLocks noChangeArrowheads="1"/>
          </p:cNvSpPr>
          <p:nvPr/>
        </p:nvSpPr>
        <p:spPr bwMode="auto">
          <a:xfrm>
            <a:off x="1287463" y="4119563"/>
            <a:ext cx="7353300" cy="132715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70000"/>
              </a:lnSpc>
            </a:pPr>
            <a:r>
              <a:rPr lang="en-US" altLang="en-US" sz="6300">
                <a:solidFill>
                  <a:srgbClr val="FFFFFF"/>
                </a:solidFill>
                <a:latin typeface="Franklin Gothic Heavy" panose="020B0903020102020204" pitchFamily="34" charset="0"/>
              </a:rPr>
              <a:t>For Living Here</a:t>
            </a:r>
          </a:p>
          <a:p>
            <a:pPr algn="r">
              <a:lnSpc>
                <a:spcPct val="70000"/>
              </a:lnSpc>
            </a:pPr>
            <a:r>
              <a:rPr lang="en-US" altLang="en-US" sz="15600">
                <a:solidFill>
                  <a:srgbClr val="FFFFFF"/>
                </a:solidFill>
                <a:latin typeface="Franklin Gothic Heavy" panose="020B0903020102020204" pitchFamily="34" charset="0"/>
              </a:rPr>
              <a:t>Below</a:t>
            </a:r>
          </a:p>
          <a:p>
            <a:pPr>
              <a:lnSpc>
                <a:spcPct val="70000"/>
              </a:lnSpc>
            </a:pPr>
            <a:endParaRPr lang="en-US" altLang="en-US" sz="5400"/>
          </a:p>
        </p:txBody>
      </p:sp>
    </p:spTree>
  </p:cSld>
  <p:clrMapOvr>
    <a:masterClrMapping/>
  </p:clrMapOvr>
  <p:transition spd="slow">
    <p:wipe dir="d"/>
  </p:transition>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cSld>
  <p:clrMapOvr>
    <a:masterClrMapping/>
  </p:clrMapOvr>
  <p:transition spd="slow">
    <p:wipe dir="d"/>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80808"/>
        </a:solidFill>
        <a:effectLst/>
      </p:bgPr>
    </p:bg>
    <p:spTree>
      <p:nvGrpSpPr>
        <p:cNvPr id="1" name=""/>
        <p:cNvGrpSpPr/>
        <p:nvPr/>
      </p:nvGrpSpPr>
      <p:grpSpPr>
        <a:xfrm>
          <a:off x="0" y="0"/>
          <a:ext cx="0" cy="0"/>
          <a:chOff x="0" y="0"/>
          <a:chExt cx="0" cy="0"/>
        </a:xfrm>
      </p:grpSpPr>
      <p:sp>
        <p:nvSpPr>
          <p:cNvPr id="11268" name="AutoShape 4">
            <a:extLst>
              <a:ext uri="{FF2B5EF4-FFF2-40B4-BE49-F238E27FC236}">
                <a16:creationId xmlns:a16="http://schemas.microsoft.com/office/drawing/2014/main" id="{3518A148-506A-4E96-AED0-02C137712FC5}"/>
              </a:ext>
            </a:extLst>
          </p:cNvPr>
          <p:cNvSpPr>
            <a:spLocks noChangeArrowheads="1"/>
          </p:cNvSpPr>
          <p:nvPr/>
        </p:nvSpPr>
        <p:spPr bwMode="auto">
          <a:xfrm rot="-5400000">
            <a:off x="3921919" y="184944"/>
            <a:ext cx="1282700" cy="6475412"/>
          </a:xfrm>
          <a:prstGeom prst="upDownArrow">
            <a:avLst>
              <a:gd name="adj1" fmla="val 50000"/>
              <a:gd name="adj2" fmla="val 100965"/>
            </a:avLst>
          </a:prstGeom>
          <a:gradFill rotWithShape="1">
            <a:gsLst>
              <a:gs pos="0">
                <a:srgbClr val="66FF99"/>
              </a:gs>
              <a:gs pos="100000">
                <a:srgbClr val="008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11271" name="Text Box 7">
            <a:extLst>
              <a:ext uri="{FF2B5EF4-FFF2-40B4-BE49-F238E27FC236}">
                <a16:creationId xmlns:a16="http://schemas.microsoft.com/office/drawing/2014/main" id="{1AB0101A-DB17-4956-9E88-572F68ACD950}"/>
              </a:ext>
            </a:extLst>
          </p:cNvPr>
          <p:cNvSpPr txBox="1">
            <a:spLocks noChangeArrowheads="1"/>
          </p:cNvSpPr>
          <p:nvPr/>
        </p:nvSpPr>
        <p:spPr bwMode="auto">
          <a:xfrm>
            <a:off x="2952750" y="3022600"/>
            <a:ext cx="3233738"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4800" b="1">
                <a:latin typeface="Arial Black" panose="020B0A04020102020204" pitchFamily="34" charset="0"/>
              </a:rPr>
              <a:t>D O I N G</a:t>
            </a:r>
          </a:p>
        </p:txBody>
      </p:sp>
      <p:sp>
        <p:nvSpPr>
          <p:cNvPr id="11273" name="Text Box 9">
            <a:extLst>
              <a:ext uri="{FF2B5EF4-FFF2-40B4-BE49-F238E27FC236}">
                <a16:creationId xmlns:a16="http://schemas.microsoft.com/office/drawing/2014/main" id="{FF6B7706-2338-4D2C-B58D-7DC56EA05792}"/>
              </a:ext>
            </a:extLst>
          </p:cNvPr>
          <p:cNvSpPr txBox="1">
            <a:spLocks noChangeArrowheads="1"/>
          </p:cNvSpPr>
          <p:nvPr/>
        </p:nvSpPr>
        <p:spPr bwMode="auto">
          <a:xfrm>
            <a:off x="117475" y="3140075"/>
            <a:ext cx="26670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3200">
                <a:solidFill>
                  <a:schemeClr val="bg1"/>
                </a:solidFill>
                <a:latin typeface="Arial Black" panose="020B0A04020102020204" pitchFamily="34" charset="0"/>
              </a:rPr>
              <a:t>PROVERBS</a:t>
            </a:r>
          </a:p>
        </p:txBody>
      </p:sp>
      <p:sp>
        <p:nvSpPr>
          <p:cNvPr id="11274" name="Text Box 10">
            <a:extLst>
              <a:ext uri="{FF2B5EF4-FFF2-40B4-BE49-F238E27FC236}">
                <a16:creationId xmlns:a16="http://schemas.microsoft.com/office/drawing/2014/main" id="{1C763633-31AD-40CC-B290-E20DDBDBB05B}"/>
              </a:ext>
            </a:extLst>
          </p:cNvPr>
          <p:cNvSpPr txBox="1">
            <a:spLocks noChangeArrowheads="1"/>
          </p:cNvSpPr>
          <p:nvPr/>
        </p:nvSpPr>
        <p:spPr bwMode="auto">
          <a:xfrm>
            <a:off x="7910513" y="3128963"/>
            <a:ext cx="1109662"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r"/>
            <a:r>
              <a:rPr lang="en-US" altLang="en-US" sz="3200">
                <a:solidFill>
                  <a:schemeClr val="bg1"/>
                </a:solidFill>
                <a:latin typeface="Arial Black" panose="020B0A04020102020204" pitchFamily="34" charset="0"/>
              </a:rPr>
              <a:t>JOB</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11268"/>
                                        </p:tgtEl>
                                        <p:attrNameLst>
                                          <p:attrName>style.visibility</p:attrName>
                                        </p:attrNameLst>
                                      </p:cBhvr>
                                      <p:to>
                                        <p:strVal val="visible"/>
                                      </p:to>
                                    </p:set>
                                    <p:anim calcmode="lin" valueType="num">
                                      <p:cBhvr>
                                        <p:cTn id="7" dur="3000" fill="hold"/>
                                        <p:tgtEl>
                                          <p:spTgt spid="11268"/>
                                        </p:tgtEl>
                                        <p:attrNameLst>
                                          <p:attrName>ppt_w</p:attrName>
                                        </p:attrNameLst>
                                      </p:cBhvr>
                                      <p:tavLst>
                                        <p:tav tm="0">
                                          <p:val>
                                            <p:fltVal val="0"/>
                                          </p:val>
                                        </p:tav>
                                        <p:tav tm="100000">
                                          <p:val>
                                            <p:strVal val="#ppt_w"/>
                                          </p:val>
                                        </p:tav>
                                      </p:tavLst>
                                    </p:anim>
                                    <p:anim calcmode="lin" valueType="num">
                                      <p:cBhvr>
                                        <p:cTn id="8" dur="3000" fill="hold"/>
                                        <p:tgtEl>
                                          <p:spTgt spid="11268"/>
                                        </p:tgtEl>
                                        <p:attrNameLst>
                                          <p:attrName>ppt_h</p:attrName>
                                        </p:attrNameLst>
                                      </p:cBhvr>
                                      <p:tavLst>
                                        <p:tav tm="0">
                                          <p:val>
                                            <p:fltVal val="0"/>
                                          </p:val>
                                        </p:tav>
                                        <p:tav tm="100000">
                                          <p:val>
                                            <p:strVal val="#ppt_h"/>
                                          </p:val>
                                        </p:tav>
                                      </p:tavLst>
                                    </p:anim>
                                    <p:anim calcmode="lin" valueType="num">
                                      <p:cBhvr>
                                        <p:cTn id="9" dur="3000" fill="hold"/>
                                        <p:tgtEl>
                                          <p:spTgt spid="11268"/>
                                        </p:tgtEl>
                                        <p:attrNameLst>
                                          <p:attrName>ppt_x</p:attrName>
                                        </p:attrNameLst>
                                      </p:cBhvr>
                                      <p:tavLst>
                                        <p:tav tm="0">
                                          <p:val>
                                            <p:fltVal val="0.5"/>
                                          </p:val>
                                        </p:tav>
                                        <p:tav tm="100000">
                                          <p:val>
                                            <p:strVal val="#ppt_x"/>
                                          </p:val>
                                        </p:tav>
                                      </p:tavLst>
                                    </p:anim>
                                    <p:anim calcmode="lin" valueType="num">
                                      <p:cBhvr>
                                        <p:cTn id="10" dur="3000" fill="hold"/>
                                        <p:tgtEl>
                                          <p:spTgt spid="11268"/>
                                        </p:tgtEl>
                                        <p:attrNameLst>
                                          <p:attrName>ppt_y</p:attrName>
                                        </p:attrNameLst>
                                      </p:cBhvr>
                                      <p:tavLst>
                                        <p:tav tm="0">
                                          <p:val>
                                            <p:fltVal val="0.5"/>
                                          </p:val>
                                        </p:tav>
                                        <p:tav tm="100000">
                                          <p:val>
                                            <p:strVal val="#ppt_y"/>
                                          </p:val>
                                        </p:tav>
                                      </p:tavLst>
                                    </p:anim>
                                  </p:childTnLst>
                                </p:cTn>
                              </p:par>
                            </p:childTnLst>
                          </p:cTn>
                        </p:par>
                        <p:par>
                          <p:cTn id="11" fill="hold" nodeType="afterGroup">
                            <p:stCondLst>
                              <p:cond delay="3000"/>
                            </p:stCondLst>
                            <p:childTnLst>
                              <p:par>
                                <p:cTn id="12" presetID="23" presetClass="entr" presetSubtype="528" fill="hold" grpId="0" nodeType="afterEffect">
                                  <p:stCondLst>
                                    <p:cond delay="0"/>
                                  </p:stCondLst>
                                  <p:childTnLst>
                                    <p:set>
                                      <p:cBhvr>
                                        <p:cTn id="13" dur="1" fill="hold">
                                          <p:stCondLst>
                                            <p:cond delay="0"/>
                                          </p:stCondLst>
                                        </p:cTn>
                                        <p:tgtEl>
                                          <p:spTgt spid="11271"/>
                                        </p:tgtEl>
                                        <p:attrNameLst>
                                          <p:attrName>style.visibility</p:attrName>
                                        </p:attrNameLst>
                                      </p:cBhvr>
                                      <p:to>
                                        <p:strVal val="visible"/>
                                      </p:to>
                                    </p:set>
                                    <p:anim calcmode="lin" valueType="num">
                                      <p:cBhvr>
                                        <p:cTn id="14" dur="3000" fill="hold"/>
                                        <p:tgtEl>
                                          <p:spTgt spid="11271"/>
                                        </p:tgtEl>
                                        <p:attrNameLst>
                                          <p:attrName>ppt_w</p:attrName>
                                        </p:attrNameLst>
                                      </p:cBhvr>
                                      <p:tavLst>
                                        <p:tav tm="0">
                                          <p:val>
                                            <p:fltVal val="0"/>
                                          </p:val>
                                        </p:tav>
                                        <p:tav tm="100000">
                                          <p:val>
                                            <p:strVal val="#ppt_w"/>
                                          </p:val>
                                        </p:tav>
                                      </p:tavLst>
                                    </p:anim>
                                    <p:anim calcmode="lin" valueType="num">
                                      <p:cBhvr>
                                        <p:cTn id="15" dur="3000" fill="hold"/>
                                        <p:tgtEl>
                                          <p:spTgt spid="11271"/>
                                        </p:tgtEl>
                                        <p:attrNameLst>
                                          <p:attrName>ppt_h</p:attrName>
                                        </p:attrNameLst>
                                      </p:cBhvr>
                                      <p:tavLst>
                                        <p:tav tm="0">
                                          <p:val>
                                            <p:fltVal val="0"/>
                                          </p:val>
                                        </p:tav>
                                        <p:tav tm="100000">
                                          <p:val>
                                            <p:strVal val="#ppt_h"/>
                                          </p:val>
                                        </p:tav>
                                      </p:tavLst>
                                    </p:anim>
                                    <p:anim calcmode="lin" valueType="num">
                                      <p:cBhvr>
                                        <p:cTn id="16" dur="3000" fill="hold"/>
                                        <p:tgtEl>
                                          <p:spTgt spid="11271"/>
                                        </p:tgtEl>
                                        <p:attrNameLst>
                                          <p:attrName>ppt_x</p:attrName>
                                        </p:attrNameLst>
                                      </p:cBhvr>
                                      <p:tavLst>
                                        <p:tav tm="0">
                                          <p:val>
                                            <p:fltVal val="0.5"/>
                                          </p:val>
                                        </p:tav>
                                        <p:tav tm="100000">
                                          <p:val>
                                            <p:strVal val="#ppt_x"/>
                                          </p:val>
                                        </p:tav>
                                      </p:tavLst>
                                    </p:anim>
                                    <p:anim calcmode="lin" valueType="num">
                                      <p:cBhvr>
                                        <p:cTn id="17" dur="3000" fill="hold"/>
                                        <p:tgtEl>
                                          <p:spTgt spid="11271"/>
                                        </p:tgtEl>
                                        <p:attrNameLst>
                                          <p:attrName>ppt_y</p:attrName>
                                        </p:attrNameLst>
                                      </p:cBhvr>
                                      <p:tavLst>
                                        <p:tav tm="0">
                                          <p:val>
                                            <p:fltVal val="0.5"/>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17" presetClass="entr" presetSubtype="8" fill="hold" grpId="0" nodeType="clickEffect">
                                  <p:stCondLst>
                                    <p:cond delay="0"/>
                                  </p:stCondLst>
                                  <p:childTnLst>
                                    <p:set>
                                      <p:cBhvr>
                                        <p:cTn id="21" dur="1" fill="hold">
                                          <p:stCondLst>
                                            <p:cond delay="0"/>
                                          </p:stCondLst>
                                        </p:cTn>
                                        <p:tgtEl>
                                          <p:spTgt spid="11273"/>
                                        </p:tgtEl>
                                        <p:attrNameLst>
                                          <p:attrName>style.visibility</p:attrName>
                                        </p:attrNameLst>
                                      </p:cBhvr>
                                      <p:to>
                                        <p:strVal val="visible"/>
                                      </p:to>
                                    </p:set>
                                    <p:anim calcmode="lin" valueType="num">
                                      <p:cBhvr>
                                        <p:cTn id="22" dur="2000" fill="hold"/>
                                        <p:tgtEl>
                                          <p:spTgt spid="11273"/>
                                        </p:tgtEl>
                                        <p:attrNameLst>
                                          <p:attrName>ppt_x</p:attrName>
                                        </p:attrNameLst>
                                      </p:cBhvr>
                                      <p:tavLst>
                                        <p:tav tm="0">
                                          <p:val>
                                            <p:strVal val="#ppt_x-#ppt_w/2"/>
                                          </p:val>
                                        </p:tav>
                                        <p:tav tm="100000">
                                          <p:val>
                                            <p:strVal val="#ppt_x"/>
                                          </p:val>
                                        </p:tav>
                                      </p:tavLst>
                                    </p:anim>
                                    <p:anim calcmode="lin" valueType="num">
                                      <p:cBhvr>
                                        <p:cTn id="23" dur="2000" fill="hold"/>
                                        <p:tgtEl>
                                          <p:spTgt spid="11273"/>
                                        </p:tgtEl>
                                        <p:attrNameLst>
                                          <p:attrName>ppt_y</p:attrName>
                                        </p:attrNameLst>
                                      </p:cBhvr>
                                      <p:tavLst>
                                        <p:tav tm="0">
                                          <p:val>
                                            <p:strVal val="#ppt_y"/>
                                          </p:val>
                                        </p:tav>
                                        <p:tav tm="100000">
                                          <p:val>
                                            <p:strVal val="#ppt_y"/>
                                          </p:val>
                                        </p:tav>
                                      </p:tavLst>
                                    </p:anim>
                                    <p:anim calcmode="lin" valueType="num">
                                      <p:cBhvr>
                                        <p:cTn id="24" dur="2000" fill="hold"/>
                                        <p:tgtEl>
                                          <p:spTgt spid="11273"/>
                                        </p:tgtEl>
                                        <p:attrNameLst>
                                          <p:attrName>ppt_w</p:attrName>
                                        </p:attrNameLst>
                                      </p:cBhvr>
                                      <p:tavLst>
                                        <p:tav tm="0">
                                          <p:val>
                                            <p:fltVal val="0"/>
                                          </p:val>
                                        </p:tav>
                                        <p:tav tm="100000">
                                          <p:val>
                                            <p:strVal val="#ppt_w"/>
                                          </p:val>
                                        </p:tav>
                                      </p:tavLst>
                                    </p:anim>
                                    <p:anim calcmode="lin" valueType="num">
                                      <p:cBhvr>
                                        <p:cTn id="25" dur="2000" fill="hold"/>
                                        <p:tgtEl>
                                          <p:spTgt spid="11273"/>
                                        </p:tgtEl>
                                        <p:attrNameLst>
                                          <p:attrName>ppt_h</p:attrName>
                                        </p:attrNameLst>
                                      </p:cBhvr>
                                      <p:tavLst>
                                        <p:tav tm="0">
                                          <p:val>
                                            <p:strVal val="#ppt_h"/>
                                          </p:val>
                                        </p:tav>
                                        <p:tav tm="100000">
                                          <p:val>
                                            <p:strVal val="#ppt_h"/>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17" presetClass="entr" presetSubtype="2" fill="hold" grpId="0" nodeType="clickEffect">
                                  <p:stCondLst>
                                    <p:cond delay="0"/>
                                  </p:stCondLst>
                                  <p:childTnLst>
                                    <p:set>
                                      <p:cBhvr>
                                        <p:cTn id="29" dur="1" fill="hold">
                                          <p:stCondLst>
                                            <p:cond delay="0"/>
                                          </p:stCondLst>
                                        </p:cTn>
                                        <p:tgtEl>
                                          <p:spTgt spid="11274"/>
                                        </p:tgtEl>
                                        <p:attrNameLst>
                                          <p:attrName>style.visibility</p:attrName>
                                        </p:attrNameLst>
                                      </p:cBhvr>
                                      <p:to>
                                        <p:strVal val="visible"/>
                                      </p:to>
                                    </p:set>
                                    <p:anim calcmode="lin" valueType="num">
                                      <p:cBhvr>
                                        <p:cTn id="30" dur="2000" fill="hold"/>
                                        <p:tgtEl>
                                          <p:spTgt spid="11274"/>
                                        </p:tgtEl>
                                        <p:attrNameLst>
                                          <p:attrName>ppt_x</p:attrName>
                                        </p:attrNameLst>
                                      </p:cBhvr>
                                      <p:tavLst>
                                        <p:tav tm="0">
                                          <p:val>
                                            <p:strVal val="#ppt_x+#ppt_w/2"/>
                                          </p:val>
                                        </p:tav>
                                        <p:tav tm="100000">
                                          <p:val>
                                            <p:strVal val="#ppt_x"/>
                                          </p:val>
                                        </p:tav>
                                      </p:tavLst>
                                    </p:anim>
                                    <p:anim calcmode="lin" valueType="num">
                                      <p:cBhvr>
                                        <p:cTn id="31" dur="2000" fill="hold"/>
                                        <p:tgtEl>
                                          <p:spTgt spid="11274"/>
                                        </p:tgtEl>
                                        <p:attrNameLst>
                                          <p:attrName>ppt_y</p:attrName>
                                        </p:attrNameLst>
                                      </p:cBhvr>
                                      <p:tavLst>
                                        <p:tav tm="0">
                                          <p:val>
                                            <p:strVal val="#ppt_y"/>
                                          </p:val>
                                        </p:tav>
                                        <p:tav tm="100000">
                                          <p:val>
                                            <p:strVal val="#ppt_y"/>
                                          </p:val>
                                        </p:tav>
                                      </p:tavLst>
                                    </p:anim>
                                    <p:anim calcmode="lin" valueType="num">
                                      <p:cBhvr>
                                        <p:cTn id="32" dur="2000" fill="hold"/>
                                        <p:tgtEl>
                                          <p:spTgt spid="11274"/>
                                        </p:tgtEl>
                                        <p:attrNameLst>
                                          <p:attrName>ppt_w</p:attrName>
                                        </p:attrNameLst>
                                      </p:cBhvr>
                                      <p:tavLst>
                                        <p:tav tm="0">
                                          <p:val>
                                            <p:fltVal val="0"/>
                                          </p:val>
                                        </p:tav>
                                        <p:tav tm="100000">
                                          <p:val>
                                            <p:strVal val="#ppt_w"/>
                                          </p:val>
                                        </p:tav>
                                      </p:tavLst>
                                    </p:anim>
                                    <p:anim calcmode="lin" valueType="num">
                                      <p:cBhvr>
                                        <p:cTn id="33" dur="2000" fill="hold"/>
                                        <p:tgtEl>
                                          <p:spTgt spid="1127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1" grpId="0"/>
      <p:bldP spid="11273" grpId="0"/>
      <p:bldP spid="1127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5603" name="AutoShape 3">
            <a:extLst>
              <a:ext uri="{FF2B5EF4-FFF2-40B4-BE49-F238E27FC236}">
                <a16:creationId xmlns:a16="http://schemas.microsoft.com/office/drawing/2014/main" id="{D5D06CB9-FFF4-420C-8579-A35226B797FF}"/>
              </a:ext>
            </a:extLst>
          </p:cNvPr>
          <p:cNvSpPr>
            <a:spLocks noChangeArrowheads="1"/>
          </p:cNvSpPr>
          <p:nvPr/>
        </p:nvSpPr>
        <p:spPr bwMode="auto">
          <a:xfrm rot="-5400000">
            <a:off x="3921919" y="184944"/>
            <a:ext cx="1282700" cy="6475412"/>
          </a:xfrm>
          <a:prstGeom prst="upDownArrow">
            <a:avLst>
              <a:gd name="adj1" fmla="val 50000"/>
              <a:gd name="adj2" fmla="val 100965"/>
            </a:avLst>
          </a:prstGeom>
          <a:gradFill rotWithShape="1">
            <a:gsLst>
              <a:gs pos="0">
                <a:srgbClr val="66FF99"/>
              </a:gs>
              <a:gs pos="100000">
                <a:srgbClr val="008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25602" name="AutoShape 2">
            <a:extLst>
              <a:ext uri="{FF2B5EF4-FFF2-40B4-BE49-F238E27FC236}">
                <a16:creationId xmlns:a16="http://schemas.microsoft.com/office/drawing/2014/main" id="{C2B5BBF9-DF01-40C0-9002-DE9BCB36DD25}"/>
              </a:ext>
            </a:extLst>
          </p:cNvPr>
          <p:cNvSpPr>
            <a:spLocks noChangeArrowheads="1"/>
          </p:cNvSpPr>
          <p:nvPr/>
        </p:nvSpPr>
        <p:spPr bwMode="auto">
          <a:xfrm>
            <a:off x="3924300" y="211138"/>
            <a:ext cx="1282700" cy="6475412"/>
          </a:xfrm>
          <a:prstGeom prst="upDownArrow">
            <a:avLst>
              <a:gd name="adj1" fmla="val 50000"/>
              <a:gd name="adj2" fmla="val 100965"/>
            </a:avLst>
          </a:prstGeom>
          <a:gradFill rotWithShape="1">
            <a:gsLst>
              <a:gs pos="0">
                <a:srgbClr val="99CCFF"/>
              </a:gs>
              <a:gs pos="100000">
                <a:srgbClr val="3333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25606" name="Text Box 6">
            <a:extLst>
              <a:ext uri="{FF2B5EF4-FFF2-40B4-BE49-F238E27FC236}">
                <a16:creationId xmlns:a16="http://schemas.microsoft.com/office/drawing/2014/main" id="{B8779D3E-1324-4C56-AD49-247820CAE547}"/>
              </a:ext>
            </a:extLst>
          </p:cNvPr>
          <p:cNvSpPr txBox="1">
            <a:spLocks noChangeArrowheads="1"/>
          </p:cNvSpPr>
          <p:nvPr/>
        </p:nvSpPr>
        <p:spPr bwMode="auto">
          <a:xfrm>
            <a:off x="4227513" y="1495425"/>
            <a:ext cx="671512" cy="402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80000"/>
              </a:lnSpc>
            </a:pPr>
            <a:r>
              <a:rPr lang="en-US" altLang="en-US" sz="4600" b="1">
                <a:latin typeface="Arial Black" panose="020B0A04020102020204" pitchFamily="34" charset="0"/>
              </a:rPr>
              <a:t>F</a:t>
            </a:r>
            <a:br>
              <a:rPr lang="en-US" altLang="en-US" sz="4600" b="1">
                <a:latin typeface="Arial Black" panose="020B0A04020102020204" pitchFamily="34" charset="0"/>
              </a:rPr>
            </a:br>
            <a:r>
              <a:rPr lang="en-US" altLang="en-US" sz="4600" b="1">
                <a:latin typeface="Arial Black" panose="020B0A04020102020204" pitchFamily="34" charset="0"/>
              </a:rPr>
              <a:t>E</a:t>
            </a:r>
            <a:br>
              <a:rPr lang="en-US" altLang="en-US" sz="4600" b="1">
                <a:latin typeface="Arial Black" panose="020B0A04020102020204" pitchFamily="34" charset="0"/>
              </a:rPr>
            </a:br>
            <a:r>
              <a:rPr lang="en-US" altLang="en-US" sz="4600" b="1">
                <a:latin typeface="Arial Black" panose="020B0A04020102020204" pitchFamily="34" charset="0"/>
              </a:rPr>
              <a:t>E</a:t>
            </a:r>
            <a:br>
              <a:rPr lang="en-US" altLang="en-US" sz="4600" b="1">
                <a:latin typeface="Arial Black" panose="020B0A04020102020204" pitchFamily="34" charset="0"/>
              </a:rPr>
            </a:br>
            <a:r>
              <a:rPr lang="en-US" altLang="en-US" sz="4600" b="1">
                <a:latin typeface="Arial Black" panose="020B0A04020102020204" pitchFamily="34" charset="0"/>
              </a:rPr>
              <a:t>L</a:t>
            </a:r>
            <a:br>
              <a:rPr lang="en-US" altLang="en-US" sz="4600" b="1">
                <a:latin typeface="Arial Black" panose="020B0A04020102020204" pitchFamily="34" charset="0"/>
              </a:rPr>
            </a:br>
            <a:r>
              <a:rPr lang="en-US" altLang="en-US" sz="4600" b="1">
                <a:latin typeface="Arial Black" panose="020B0A04020102020204" pitchFamily="34" charset="0"/>
              </a:rPr>
              <a:t>I</a:t>
            </a:r>
            <a:br>
              <a:rPr lang="en-US" altLang="en-US" sz="4600" b="1">
                <a:latin typeface="Arial Black" panose="020B0A04020102020204" pitchFamily="34" charset="0"/>
              </a:rPr>
            </a:br>
            <a:r>
              <a:rPr lang="en-US" altLang="en-US" sz="4600" b="1">
                <a:latin typeface="Arial Black" panose="020B0A04020102020204" pitchFamily="34" charset="0"/>
              </a:rPr>
              <a:t>N</a:t>
            </a:r>
            <a:br>
              <a:rPr lang="en-US" altLang="en-US" sz="4600" b="1">
                <a:latin typeface="Arial Black" panose="020B0A04020102020204" pitchFamily="34" charset="0"/>
              </a:rPr>
            </a:br>
            <a:r>
              <a:rPr lang="en-US" altLang="en-US" sz="4600" b="1">
                <a:latin typeface="Arial Black" panose="020B0A04020102020204" pitchFamily="34" charset="0"/>
              </a:rPr>
              <a:t>G</a:t>
            </a:r>
          </a:p>
        </p:txBody>
      </p:sp>
      <p:sp>
        <p:nvSpPr>
          <p:cNvPr id="25607" name="Text Box 7">
            <a:extLst>
              <a:ext uri="{FF2B5EF4-FFF2-40B4-BE49-F238E27FC236}">
                <a16:creationId xmlns:a16="http://schemas.microsoft.com/office/drawing/2014/main" id="{295AA434-4257-4499-AB9A-765723249D06}"/>
              </a:ext>
            </a:extLst>
          </p:cNvPr>
          <p:cNvSpPr txBox="1">
            <a:spLocks noChangeArrowheads="1"/>
          </p:cNvSpPr>
          <p:nvPr/>
        </p:nvSpPr>
        <p:spPr bwMode="auto">
          <a:xfrm>
            <a:off x="117475" y="3140075"/>
            <a:ext cx="26670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3200">
                <a:solidFill>
                  <a:schemeClr val="bg1"/>
                </a:solidFill>
                <a:latin typeface="Arial Black" panose="020B0A04020102020204" pitchFamily="34" charset="0"/>
              </a:rPr>
              <a:t>PROVERBS</a:t>
            </a:r>
          </a:p>
        </p:txBody>
      </p:sp>
      <p:sp>
        <p:nvSpPr>
          <p:cNvPr id="25608" name="Text Box 8">
            <a:extLst>
              <a:ext uri="{FF2B5EF4-FFF2-40B4-BE49-F238E27FC236}">
                <a16:creationId xmlns:a16="http://schemas.microsoft.com/office/drawing/2014/main" id="{394A6433-C50B-46CF-B24B-CA646A833019}"/>
              </a:ext>
            </a:extLst>
          </p:cNvPr>
          <p:cNvSpPr txBox="1">
            <a:spLocks noChangeArrowheads="1"/>
          </p:cNvSpPr>
          <p:nvPr/>
        </p:nvSpPr>
        <p:spPr bwMode="auto">
          <a:xfrm>
            <a:off x="7910513" y="3128963"/>
            <a:ext cx="1109662"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r"/>
            <a:r>
              <a:rPr lang="en-US" altLang="en-US" sz="3200">
                <a:solidFill>
                  <a:schemeClr val="bg1"/>
                </a:solidFill>
                <a:latin typeface="Arial Black" panose="020B0A04020102020204" pitchFamily="34" charset="0"/>
              </a:rPr>
              <a:t>JOB</a:t>
            </a:r>
          </a:p>
        </p:txBody>
      </p:sp>
      <p:sp>
        <p:nvSpPr>
          <p:cNvPr id="25609" name="Text Box 9">
            <a:extLst>
              <a:ext uri="{FF2B5EF4-FFF2-40B4-BE49-F238E27FC236}">
                <a16:creationId xmlns:a16="http://schemas.microsoft.com/office/drawing/2014/main" id="{A815DE08-1D5E-4956-9D4A-8A8CA1534EFF}"/>
              </a:ext>
            </a:extLst>
          </p:cNvPr>
          <p:cNvSpPr txBox="1">
            <a:spLocks noChangeArrowheads="1"/>
          </p:cNvSpPr>
          <p:nvPr/>
        </p:nvSpPr>
        <p:spPr bwMode="auto">
          <a:xfrm>
            <a:off x="2224088" y="225425"/>
            <a:ext cx="46736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SONG OF SOLOMON</a:t>
            </a:r>
          </a:p>
        </p:txBody>
      </p:sp>
      <p:sp>
        <p:nvSpPr>
          <p:cNvPr id="25610" name="Text Box 10">
            <a:extLst>
              <a:ext uri="{FF2B5EF4-FFF2-40B4-BE49-F238E27FC236}">
                <a16:creationId xmlns:a16="http://schemas.microsoft.com/office/drawing/2014/main" id="{6B282906-25FA-46A5-A18F-450C688A325F}"/>
              </a:ext>
            </a:extLst>
          </p:cNvPr>
          <p:cNvSpPr txBox="1">
            <a:spLocks noChangeArrowheads="1"/>
          </p:cNvSpPr>
          <p:nvPr/>
        </p:nvSpPr>
        <p:spPr bwMode="auto">
          <a:xfrm>
            <a:off x="2752725" y="6065838"/>
            <a:ext cx="3617913"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ECCLESIASTES</a:t>
            </a:r>
          </a:p>
        </p:txBody>
      </p:sp>
    </p:spTree>
  </p:cSld>
  <p:clrMapOvr>
    <a:masterClrMapping/>
  </p:clrMapOvr>
  <p:transition spd="slow">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p:cTn id="7" dur="3000" fill="hold"/>
                                        <p:tgtEl>
                                          <p:spTgt spid="25602"/>
                                        </p:tgtEl>
                                        <p:attrNameLst>
                                          <p:attrName>ppt_w</p:attrName>
                                        </p:attrNameLst>
                                      </p:cBhvr>
                                      <p:tavLst>
                                        <p:tav tm="0">
                                          <p:val>
                                            <p:fltVal val="0"/>
                                          </p:val>
                                        </p:tav>
                                        <p:tav tm="100000">
                                          <p:val>
                                            <p:strVal val="#ppt_w"/>
                                          </p:val>
                                        </p:tav>
                                      </p:tavLst>
                                    </p:anim>
                                    <p:anim calcmode="lin" valueType="num">
                                      <p:cBhvr>
                                        <p:cTn id="8" dur="3000" fill="hold"/>
                                        <p:tgtEl>
                                          <p:spTgt spid="25602"/>
                                        </p:tgtEl>
                                        <p:attrNameLst>
                                          <p:attrName>ppt_h</p:attrName>
                                        </p:attrNameLst>
                                      </p:cBhvr>
                                      <p:tavLst>
                                        <p:tav tm="0">
                                          <p:val>
                                            <p:fltVal val="0"/>
                                          </p:val>
                                        </p:tav>
                                        <p:tav tm="100000">
                                          <p:val>
                                            <p:strVal val="#ppt_h"/>
                                          </p:val>
                                        </p:tav>
                                      </p:tavLst>
                                    </p:anim>
                                    <p:anim calcmode="lin" valueType="num">
                                      <p:cBhvr>
                                        <p:cTn id="9" dur="3000" fill="hold"/>
                                        <p:tgtEl>
                                          <p:spTgt spid="25602"/>
                                        </p:tgtEl>
                                        <p:attrNameLst>
                                          <p:attrName>ppt_x</p:attrName>
                                        </p:attrNameLst>
                                      </p:cBhvr>
                                      <p:tavLst>
                                        <p:tav tm="0">
                                          <p:val>
                                            <p:fltVal val="0.5"/>
                                          </p:val>
                                        </p:tav>
                                        <p:tav tm="100000">
                                          <p:val>
                                            <p:strVal val="#ppt_x"/>
                                          </p:val>
                                        </p:tav>
                                      </p:tavLst>
                                    </p:anim>
                                    <p:anim calcmode="lin" valueType="num">
                                      <p:cBhvr>
                                        <p:cTn id="10" dur="3000" fill="hold"/>
                                        <p:tgtEl>
                                          <p:spTgt spid="25602"/>
                                        </p:tgtEl>
                                        <p:attrNameLst>
                                          <p:attrName>ppt_y</p:attrName>
                                        </p:attrNameLst>
                                      </p:cBhvr>
                                      <p:tavLst>
                                        <p:tav tm="0">
                                          <p:val>
                                            <p:fltVal val="0.5"/>
                                          </p:val>
                                        </p:tav>
                                        <p:tav tm="100000">
                                          <p:val>
                                            <p:strVal val="#ppt_y"/>
                                          </p:val>
                                        </p:tav>
                                      </p:tavLst>
                                    </p:anim>
                                  </p:childTnLst>
                                </p:cTn>
                              </p:par>
                            </p:childTnLst>
                          </p:cTn>
                        </p:par>
                        <p:par>
                          <p:cTn id="11" fill="hold" nodeType="afterGroup">
                            <p:stCondLst>
                              <p:cond delay="3000"/>
                            </p:stCondLst>
                            <p:childTnLst>
                              <p:par>
                                <p:cTn id="12" presetID="23" presetClass="entr" presetSubtype="528" fill="hold" grpId="0" nodeType="afterEffect">
                                  <p:stCondLst>
                                    <p:cond delay="0"/>
                                  </p:stCondLst>
                                  <p:childTnLst>
                                    <p:set>
                                      <p:cBhvr>
                                        <p:cTn id="13" dur="1" fill="hold">
                                          <p:stCondLst>
                                            <p:cond delay="0"/>
                                          </p:stCondLst>
                                        </p:cTn>
                                        <p:tgtEl>
                                          <p:spTgt spid="25606"/>
                                        </p:tgtEl>
                                        <p:attrNameLst>
                                          <p:attrName>style.visibility</p:attrName>
                                        </p:attrNameLst>
                                      </p:cBhvr>
                                      <p:to>
                                        <p:strVal val="visible"/>
                                      </p:to>
                                    </p:set>
                                    <p:anim calcmode="lin" valueType="num">
                                      <p:cBhvr>
                                        <p:cTn id="14" dur="3000" fill="hold"/>
                                        <p:tgtEl>
                                          <p:spTgt spid="25606"/>
                                        </p:tgtEl>
                                        <p:attrNameLst>
                                          <p:attrName>ppt_w</p:attrName>
                                        </p:attrNameLst>
                                      </p:cBhvr>
                                      <p:tavLst>
                                        <p:tav tm="0">
                                          <p:val>
                                            <p:fltVal val="0"/>
                                          </p:val>
                                        </p:tav>
                                        <p:tav tm="100000">
                                          <p:val>
                                            <p:strVal val="#ppt_w"/>
                                          </p:val>
                                        </p:tav>
                                      </p:tavLst>
                                    </p:anim>
                                    <p:anim calcmode="lin" valueType="num">
                                      <p:cBhvr>
                                        <p:cTn id="15" dur="3000" fill="hold"/>
                                        <p:tgtEl>
                                          <p:spTgt spid="25606"/>
                                        </p:tgtEl>
                                        <p:attrNameLst>
                                          <p:attrName>ppt_h</p:attrName>
                                        </p:attrNameLst>
                                      </p:cBhvr>
                                      <p:tavLst>
                                        <p:tav tm="0">
                                          <p:val>
                                            <p:fltVal val="0"/>
                                          </p:val>
                                        </p:tav>
                                        <p:tav tm="100000">
                                          <p:val>
                                            <p:strVal val="#ppt_h"/>
                                          </p:val>
                                        </p:tav>
                                      </p:tavLst>
                                    </p:anim>
                                    <p:anim calcmode="lin" valueType="num">
                                      <p:cBhvr>
                                        <p:cTn id="16" dur="3000" fill="hold"/>
                                        <p:tgtEl>
                                          <p:spTgt spid="25606"/>
                                        </p:tgtEl>
                                        <p:attrNameLst>
                                          <p:attrName>ppt_x</p:attrName>
                                        </p:attrNameLst>
                                      </p:cBhvr>
                                      <p:tavLst>
                                        <p:tav tm="0">
                                          <p:val>
                                            <p:fltVal val="0.5"/>
                                          </p:val>
                                        </p:tav>
                                        <p:tav tm="100000">
                                          <p:val>
                                            <p:strVal val="#ppt_x"/>
                                          </p:val>
                                        </p:tav>
                                      </p:tavLst>
                                    </p:anim>
                                    <p:anim calcmode="lin" valueType="num">
                                      <p:cBhvr>
                                        <p:cTn id="17" dur="3000" fill="hold"/>
                                        <p:tgtEl>
                                          <p:spTgt spid="25606"/>
                                        </p:tgtEl>
                                        <p:attrNameLst>
                                          <p:attrName>ppt_y</p:attrName>
                                        </p:attrNameLst>
                                      </p:cBhvr>
                                      <p:tavLst>
                                        <p:tav tm="0">
                                          <p:val>
                                            <p:fltVal val="0.5"/>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17" presetClass="entr" presetSubtype="1" fill="hold" grpId="0" nodeType="clickEffect">
                                  <p:stCondLst>
                                    <p:cond delay="0"/>
                                  </p:stCondLst>
                                  <p:childTnLst>
                                    <p:set>
                                      <p:cBhvr>
                                        <p:cTn id="21" dur="1" fill="hold">
                                          <p:stCondLst>
                                            <p:cond delay="0"/>
                                          </p:stCondLst>
                                        </p:cTn>
                                        <p:tgtEl>
                                          <p:spTgt spid="25609"/>
                                        </p:tgtEl>
                                        <p:attrNameLst>
                                          <p:attrName>style.visibility</p:attrName>
                                        </p:attrNameLst>
                                      </p:cBhvr>
                                      <p:to>
                                        <p:strVal val="visible"/>
                                      </p:to>
                                    </p:set>
                                    <p:anim calcmode="lin" valueType="num">
                                      <p:cBhvr>
                                        <p:cTn id="22" dur="2000" fill="hold"/>
                                        <p:tgtEl>
                                          <p:spTgt spid="25609"/>
                                        </p:tgtEl>
                                        <p:attrNameLst>
                                          <p:attrName>ppt_x</p:attrName>
                                        </p:attrNameLst>
                                      </p:cBhvr>
                                      <p:tavLst>
                                        <p:tav tm="0">
                                          <p:val>
                                            <p:strVal val="#ppt_x"/>
                                          </p:val>
                                        </p:tav>
                                        <p:tav tm="100000">
                                          <p:val>
                                            <p:strVal val="#ppt_x"/>
                                          </p:val>
                                        </p:tav>
                                      </p:tavLst>
                                    </p:anim>
                                    <p:anim calcmode="lin" valueType="num">
                                      <p:cBhvr>
                                        <p:cTn id="23" dur="2000" fill="hold"/>
                                        <p:tgtEl>
                                          <p:spTgt spid="25609"/>
                                        </p:tgtEl>
                                        <p:attrNameLst>
                                          <p:attrName>ppt_y</p:attrName>
                                        </p:attrNameLst>
                                      </p:cBhvr>
                                      <p:tavLst>
                                        <p:tav tm="0">
                                          <p:val>
                                            <p:strVal val="#ppt_y-#ppt_h/2"/>
                                          </p:val>
                                        </p:tav>
                                        <p:tav tm="100000">
                                          <p:val>
                                            <p:strVal val="#ppt_y"/>
                                          </p:val>
                                        </p:tav>
                                      </p:tavLst>
                                    </p:anim>
                                    <p:anim calcmode="lin" valueType="num">
                                      <p:cBhvr>
                                        <p:cTn id="24" dur="2000" fill="hold"/>
                                        <p:tgtEl>
                                          <p:spTgt spid="25609"/>
                                        </p:tgtEl>
                                        <p:attrNameLst>
                                          <p:attrName>ppt_w</p:attrName>
                                        </p:attrNameLst>
                                      </p:cBhvr>
                                      <p:tavLst>
                                        <p:tav tm="0">
                                          <p:val>
                                            <p:strVal val="#ppt_w"/>
                                          </p:val>
                                        </p:tav>
                                        <p:tav tm="100000">
                                          <p:val>
                                            <p:strVal val="#ppt_w"/>
                                          </p:val>
                                        </p:tav>
                                      </p:tavLst>
                                    </p:anim>
                                    <p:anim calcmode="lin" valueType="num">
                                      <p:cBhvr>
                                        <p:cTn id="25" dur="2000" fill="hold"/>
                                        <p:tgtEl>
                                          <p:spTgt spid="25609"/>
                                        </p:tgtEl>
                                        <p:attrNameLst>
                                          <p:attrName>ppt_h</p:attrName>
                                        </p:attrNameLst>
                                      </p:cBhvr>
                                      <p:tavLst>
                                        <p:tav tm="0">
                                          <p:val>
                                            <p:fltVal val="0"/>
                                          </p:val>
                                        </p:tav>
                                        <p:tav tm="100000">
                                          <p:val>
                                            <p:strVal val="#ppt_h"/>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17" presetClass="entr" presetSubtype="4" fill="hold" grpId="0" nodeType="clickEffect">
                                  <p:stCondLst>
                                    <p:cond delay="0"/>
                                  </p:stCondLst>
                                  <p:childTnLst>
                                    <p:set>
                                      <p:cBhvr>
                                        <p:cTn id="29" dur="1" fill="hold">
                                          <p:stCondLst>
                                            <p:cond delay="0"/>
                                          </p:stCondLst>
                                        </p:cTn>
                                        <p:tgtEl>
                                          <p:spTgt spid="25610"/>
                                        </p:tgtEl>
                                        <p:attrNameLst>
                                          <p:attrName>style.visibility</p:attrName>
                                        </p:attrNameLst>
                                      </p:cBhvr>
                                      <p:to>
                                        <p:strVal val="visible"/>
                                      </p:to>
                                    </p:set>
                                    <p:anim calcmode="lin" valueType="num">
                                      <p:cBhvr>
                                        <p:cTn id="30" dur="2000" fill="hold"/>
                                        <p:tgtEl>
                                          <p:spTgt spid="25610"/>
                                        </p:tgtEl>
                                        <p:attrNameLst>
                                          <p:attrName>ppt_x</p:attrName>
                                        </p:attrNameLst>
                                      </p:cBhvr>
                                      <p:tavLst>
                                        <p:tav tm="0">
                                          <p:val>
                                            <p:strVal val="#ppt_x"/>
                                          </p:val>
                                        </p:tav>
                                        <p:tav tm="100000">
                                          <p:val>
                                            <p:strVal val="#ppt_x"/>
                                          </p:val>
                                        </p:tav>
                                      </p:tavLst>
                                    </p:anim>
                                    <p:anim calcmode="lin" valueType="num">
                                      <p:cBhvr>
                                        <p:cTn id="31" dur="2000" fill="hold"/>
                                        <p:tgtEl>
                                          <p:spTgt spid="25610"/>
                                        </p:tgtEl>
                                        <p:attrNameLst>
                                          <p:attrName>ppt_y</p:attrName>
                                        </p:attrNameLst>
                                      </p:cBhvr>
                                      <p:tavLst>
                                        <p:tav tm="0">
                                          <p:val>
                                            <p:strVal val="#ppt_y+#ppt_h/2"/>
                                          </p:val>
                                        </p:tav>
                                        <p:tav tm="100000">
                                          <p:val>
                                            <p:strVal val="#ppt_y"/>
                                          </p:val>
                                        </p:tav>
                                      </p:tavLst>
                                    </p:anim>
                                    <p:anim calcmode="lin" valueType="num">
                                      <p:cBhvr>
                                        <p:cTn id="32" dur="2000" fill="hold"/>
                                        <p:tgtEl>
                                          <p:spTgt spid="25610"/>
                                        </p:tgtEl>
                                        <p:attrNameLst>
                                          <p:attrName>ppt_w</p:attrName>
                                        </p:attrNameLst>
                                      </p:cBhvr>
                                      <p:tavLst>
                                        <p:tav tm="0">
                                          <p:val>
                                            <p:strVal val="#ppt_w"/>
                                          </p:val>
                                        </p:tav>
                                        <p:tav tm="100000">
                                          <p:val>
                                            <p:strVal val="#ppt_w"/>
                                          </p:val>
                                        </p:tav>
                                      </p:tavLst>
                                    </p:anim>
                                    <p:anim calcmode="lin" valueType="num">
                                      <p:cBhvr>
                                        <p:cTn id="33" dur="2000" fill="hold"/>
                                        <p:tgtEl>
                                          <p:spTgt spid="256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6" grpId="0"/>
      <p:bldP spid="25609" grpId="0"/>
      <p:bldP spid="2561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7651" name="AutoShape 3">
            <a:extLst>
              <a:ext uri="{FF2B5EF4-FFF2-40B4-BE49-F238E27FC236}">
                <a16:creationId xmlns:a16="http://schemas.microsoft.com/office/drawing/2014/main" id="{25DA0FCA-34AA-4919-B027-FEAB173C5DBC}"/>
              </a:ext>
            </a:extLst>
          </p:cNvPr>
          <p:cNvSpPr>
            <a:spLocks noChangeArrowheads="1"/>
          </p:cNvSpPr>
          <p:nvPr/>
        </p:nvSpPr>
        <p:spPr bwMode="auto">
          <a:xfrm rot="-5400000">
            <a:off x="3921919" y="184944"/>
            <a:ext cx="1282700" cy="6475412"/>
          </a:xfrm>
          <a:prstGeom prst="upDownArrow">
            <a:avLst>
              <a:gd name="adj1" fmla="val 50000"/>
              <a:gd name="adj2" fmla="val 100965"/>
            </a:avLst>
          </a:prstGeom>
          <a:gradFill rotWithShape="1">
            <a:gsLst>
              <a:gs pos="0">
                <a:srgbClr val="66FF99"/>
              </a:gs>
              <a:gs pos="100000">
                <a:srgbClr val="008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27650" name="AutoShape 2">
            <a:extLst>
              <a:ext uri="{FF2B5EF4-FFF2-40B4-BE49-F238E27FC236}">
                <a16:creationId xmlns:a16="http://schemas.microsoft.com/office/drawing/2014/main" id="{270D5E74-E8D3-4641-97A8-CCA9F19FE37E}"/>
              </a:ext>
            </a:extLst>
          </p:cNvPr>
          <p:cNvSpPr>
            <a:spLocks noChangeArrowheads="1"/>
          </p:cNvSpPr>
          <p:nvPr/>
        </p:nvSpPr>
        <p:spPr bwMode="auto">
          <a:xfrm>
            <a:off x="3924300" y="211138"/>
            <a:ext cx="1282700" cy="6475412"/>
          </a:xfrm>
          <a:prstGeom prst="upDownArrow">
            <a:avLst>
              <a:gd name="adj1" fmla="val 50000"/>
              <a:gd name="adj2" fmla="val 100965"/>
            </a:avLst>
          </a:prstGeom>
          <a:gradFill rotWithShape="1">
            <a:gsLst>
              <a:gs pos="0">
                <a:srgbClr val="99CCFF"/>
              </a:gs>
              <a:gs pos="100000">
                <a:srgbClr val="3333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27652" name="Oval 4">
            <a:extLst>
              <a:ext uri="{FF2B5EF4-FFF2-40B4-BE49-F238E27FC236}">
                <a16:creationId xmlns:a16="http://schemas.microsoft.com/office/drawing/2014/main" id="{272B2D72-A1EE-4635-96EB-36D1391C78F8}"/>
              </a:ext>
            </a:extLst>
          </p:cNvPr>
          <p:cNvSpPr>
            <a:spLocks noChangeArrowheads="1"/>
          </p:cNvSpPr>
          <p:nvPr/>
        </p:nvSpPr>
        <p:spPr bwMode="auto">
          <a:xfrm>
            <a:off x="3535363" y="2397125"/>
            <a:ext cx="2049462" cy="2049463"/>
          </a:xfrm>
          <a:prstGeom prst="ellipse">
            <a:avLst/>
          </a:prstGeom>
          <a:solidFill>
            <a:srgbClr val="FF0000">
              <a:alpha val="7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55" name="Text Box 7">
            <a:extLst>
              <a:ext uri="{FF2B5EF4-FFF2-40B4-BE49-F238E27FC236}">
                <a16:creationId xmlns:a16="http://schemas.microsoft.com/office/drawing/2014/main" id="{9C084DF7-461D-42D8-A87C-5DA3C42CBABD}"/>
              </a:ext>
            </a:extLst>
          </p:cNvPr>
          <p:cNvSpPr txBox="1">
            <a:spLocks noChangeArrowheads="1"/>
          </p:cNvSpPr>
          <p:nvPr/>
        </p:nvSpPr>
        <p:spPr bwMode="auto">
          <a:xfrm>
            <a:off x="117475" y="3140075"/>
            <a:ext cx="26670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3200">
                <a:solidFill>
                  <a:schemeClr val="bg1"/>
                </a:solidFill>
                <a:latin typeface="Arial Black" panose="020B0A04020102020204" pitchFamily="34" charset="0"/>
              </a:rPr>
              <a:t>PROVERBS</a:t>
            </a:r>
          </a:p>
        </p:txBody>
      </p:sp>
      <p:sp>
        <p:nvSpPr>
          <p:cNvPr id="27656" name="Text Box 8">
            <a:extLst>
              <a:ext uri="{FF2B5EF4-FFF2-40B4-BE49-F238E27FC236}">
                <a16:creationId xmlns:a16="http://schemas.microsoft.com/office/drawing/2014/main" id="{B6C49D3C-9155-4F9D-9AF7-E3D55718642D}"/>
              </a:ext>
            </a:extLst>
          </p:cNvPr>
          <p:cNvSpPr txBox="1">
            <a:spLocks noChangeArrowheads="1"/>
          </p:cNvSpPr>
          <p:nvPr/>
        </p:nvSpPr>
        <p:spPr bwMode="auto">
          <a:xfrm>
            <a:off x="7910513" y="3128963"/>
            <a:ext cx="1109662"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r"/>
            <a:r>
              <a:rPr lang="en-US" altLang="en-US" sz="3200">
                <a:solidFill>
                  <a:schemeClr val="bg1"/>
                </a:solidFill>
                <a:latin typeface="Arial Black" panose="020B0A04020102020204" pitchFamily="34" charset="0"/>
              </a:rPr>
              <a:t>JOB</a:t>
            </a:r>
          </a:p>
        </p:txBody>
      </p:sp>
      <p:sp>
        <p:nvSpPr>
          <p:cNvPr id="27657" name="Text Box 9">
            <a:extLst>
              <a:ext uri="{FF2B5EF4-FFF2-40B4-BE49-F238E27FC236}">
                <a16:creationId xmlns:a16="http://schemas.microsoft.com/office/drawing/2014/main" id="{CA31D982-E4F6-4D25-AF2C-A326BEF6CB47}"/>
              </a:ext>
            </a:extLst>
          </p:cNvPr>
          <p:cNvSpPr txBox="1">
            <a:spLocks noChangeArrowheads="1"/>
          </p:cNvSpPr>
          <p:nvPr/>
        </p:nvSpPr>
        <p:spPr bwMode="auto">
          <a:xfrm>
            <a:off x="2224088" y="225425"/>
            <a:ext cx="46736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SONG OF SOLOMON</a:t>
            </a:r>
          </a:p>
        </p:txBody>
      </p:sp>
      <p:sp>
        <p:nvSpPr>
          <p:cNvPr id="27658" name="Text Box 10">
            <a:extLst>
              <a:ext uri="{FF2B5EF4-FFF2-40B4-BE49-F238E27FC236}">
                <a16:creationId xmlns:a16="http://schemas.microsoft.com/office/drawing/2014/main" id="{420CD5CE-B959-4D7B-9781-F90B09E84C52}"/>
              </a:ext>
            </a:extLst>
          </p:cNvPr>
          <p:cNvSpPr txBox="1">
            <a:spLocks noChangeArrowheads="1"/>
          </p:cNvSpPr>
          <p:nvPr/>
        </p:nvSpPr>
        <p:spPr bwMode="auto">
          <a:xfrm>
            <a:off x="2752725" y="6065838"/>
            <a:ext cx="3617913"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ECCLESIASTES</a:t>
            </a:r>
          </a:p>
        </p:txBody>
      </p:sp>
      <p:sp>
        <p:nvSpPr>
          <p:cNvPr id="27659" name="Text Box 11">
            <a:extLst>
              <a:ext uri="{FF2B5EF4-FFF2-40B4-BE49-F238E27FC236}">
                <a16:creationId xmlns:a16="http://schemas.microsoft.com/office/drawing/2014/main" id="{B6108867-0012-419C-BBC4-02A0FD48960D}"/>
              </a:ext>
            </a:extLst>
          </p:cNvPr>
          <p:cNvSpPr txBox="1">
            <a:spLocks noChangeArrowheads="1"/>
          </p:cNvSpPr>
          <p:nvPr/>
        </p:nvSpPr>
        <p:spPr bwMode="auto">
          <a:xfrm>
            <a:off x="3544888" y="3133725"/>
            <a:ext cx="2036762"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PSALMS</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27652"/>
                                        </p:tgtEl>
                                        <p:attrNameLst>
                                          <p:attrName>style.visibility</p:attrName>
                                        </p:attrNameLst>
                                      </p:cBhvr>
                                      <p:to>
                                        <p:strVal val="visible"/>
                                      </p:to>
                                    </p:set>
                                    <p:anim calcmode="lin" valueType="num">
                                      <p:cBhvr>
                                        <p:cTn id="7" dur="3000" fill="hold"/>
                                        <p:tgtEl>
                                          <p:spTgt spid="27652"/>
                                        </p:tgtEl>
                                        <p:attrNameLst>
                                          <p:attrName>ppt_w</p:attrName>
                                        </p:attrNameLst>
                                      </p:cBhvr>
                                      <p:tavLst>
                                        <p:tav tm="0">
                                          <p:val>
                                            <p:fltVal val="0"/>
                                          </p:val>
                                        </p:tav>
                                        <p:tav tm="100000">
                                          <p:val>
                                            <p:strVal val="#ppt_w"/>
                                          </p:val>
                                        </p:tav>
                                      </p:tavLst>
                                    </p:anim>
                                    <p:anim calcmode="lin" valueType="num">
                                      <p:cBhvr>
                                        <p:cTn id="8" dur="3000" fill="hold"/>
                                        <p:tgtEl>
                                          <p:spTgt spid="27652"/>
                                        </p:tgtEl>
                                        <p:attrNameLst>
                                          <p:attrName>ppt_h</p:attrName>
                                        </p:attrNameLst>
                                      </p:cBhvr>
                                      <p:tavLst>
                                        <p:tav tm="0">
                                          <p:val>
                                            <p:fltVal val="0"/>
                                          </p:val>
                                        </p:tav>
                                        <p:tav tm="100000">
                                          <p:val>
                                            <p:strVal val="#ppt_h"/>
                                          </p:val>
                                        </p:tav>
                                      </p:tavLst>
                                    </p:anim>
                                    <p:anim calcmode="lin" valueType="num">
                                      <p:cBhvr>
                                        <p:cTn id="9" dur="3000" fill="hold"/>
                                        <p:tgtEl>
                                          <p:spTgt spid="27652"/>
                                        </p:tgtEl>
                                        <p:attrNameLst>
                                          <p:attrName>ppt_x</p:attrName>
                                        </p:attrNameLst>
                                      </p:cBhvr>
                                      <p:tavLst>
                                        <p:tav tm="0">
                                          <p:val>
                                            <p:fltVal val="0.5"/>
                                          </p:val>
                                        </p:tav>
                                        <p:tav tm="100000">
                                          <p:val>
                                            <p:strVal val="#ppt_x"/>
                                          </p:val>
                                        </p:tav>
                                      </p:tavLst>
                                    </p:anim>
                                    <p:anim calcmode="lin" valueType="num">
                                      <p:cBhvr>
                                        <p:cTn id="10" dur="3000" fill="hold"/>
                                        <p:tgtEl>
                                          <p:spTgt spid="27652"/>
                                        </p:tgtEl>
                                        <p:attrNameLst>
                                          <p:attrName>ppt_y</p:attrName>
                                        </p:attrNameLst>
                                      </p:cBhvr>
                                      <p:tavLst>
                                        <p:tav tm="0">
                                          <p:val>
                                            <p:fltVal val="0.5"/>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7" presetClass="entr" presetSubtype="10" fill="hold" grpId="0" nodeType="clickEffect">
                                  <p:stCondLst>
                                    <p:cond delay="0"/>
                                  </p:stCondLst>
                                  <p:childTnLst>
                                    <p:set>
                                      <p:cBhvr>
                                        <p:cTn id="14" dur="1" fill="hold">
                                          <p:stCondLst>
                                            <p:cond delay="0"/>
                                          </p:stCondLst>
                                        </p:cTn>
                                        <p:tgtEl>
                                          <p:spTgt spid="27659"/>
                                        </p:tgtEl>
                                        <p:attrNameLst>
                                          <p:attrName>style.visibility</p:attrName>
                                        </p:attrNameLst>
                                      </p:cBhvr>
                                      <p:to>
                                        <p:strVal val="visible"/>
                                      </p:to>
                                    </p:set>
                                    <p:anim calcmode="lin" valueType="num">
                                      <p:cBhvr>
                                        <p:cTn id="15" dur="2000" fill="hold"/>
                                        <p:tgtEl>
                                          <p:spTgt spid="27659"/>
                                        </p:tgtEl>
                                        <p:attrNameLst>
                                          <p:attrName>ppt_w</p:attrName>
                                        </p:attrNameLst>
                                      </p:cBhvr>
                                      <p:tavLst>
                                        <p:tav tm="0">
                                          <p:val>
                                            <p:fltVal val="0"/>
                                          </p:val>
                                        </p:tav>
                                        <p:tav tm="100000">
                                          <p:val>
                                            <p:strVal val="#ppt_w"/>
                                          </p:val>
                                        </p:tav>
                                      </p:tavLst>
                                    </p:anim>
                                    <p:anim calcmode="lin" valueType="num">
                                      <p:cBhvr>
                                        <p:cTn id="16" dur="2000" fill="hold"/>
                                        <p:tgtEl>
                                          <p:spTgt spid="2765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j0227568">
            <a:extLst>
              <a:ext uri="{FF2B5EF4-FFF2-40B4-BE49-F238E27FC236}">
                <a16:creationId xmlns:a16="http://schemas.microsoft.com/office/drawing/2014/main" id="{734097A3-3D65-4891-90B3-D601ED54BD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Text Box 3">
            <a:extLst>
              <a:ext uri="{FF2B5EF4-FFF2-40B4-BE49-F238E27FC236}">
                <a16:creationId xmlns:a16="http://schemas.microsoft.com/office/drawing/2014/main" id="{E30241CC-050B-413D-BD85-96BD04B37305}"/>
              </a:ext>
            </a:extLst>
          </p:cNvPr>
          <p:cNvSpPr txBox="1">
            <a:spLocks noChangeArrowheads="1"/>
          </p:cNvSpPr>
          <p:nvPr/>
        </p:nvSpPr>
        <p:spPr bwMode="auto">
          <a:xfrm>
            <a:off x="422275" y="247650"/>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8000">
                <a:solidFill>
                  <a:srgbClr val="FFFFFF"/>
                </a:solidFill>
                <a:latin typeface="Franklin Gothic Heavy" panose="020B0903020102020204" pitchFamily="34" charset="0"/>
              </a:rPr>
              <a:t>Song of Solomon</a:t>
            </a:r>
            <a:endParaRPr lang="en-US" altLang="en-US" sz="3600"/>
          </a:p>
        </p:txBody>
      </p:sp>
      <p:sp>
        <p:nvSpPr>
          <p:cNvPr id="23556" name="Text Box 4">
            <a:extLst>
              <a:ext uri="{FF2B5EF4-FFF2-40B4-BE49-F238E27FC236}">
                <a16:creationId xmlns:a16="http://schemas.microsoft.com/office/drawing/2014/main" id="{AA8EA5AF-F8A8-46DB-BF0E-E349C6748F6F}"/>
              </a:ext>
            </a:extLst>
          </p:cNvPr>
          <p:cNvSpPr txBox="1">
            <a:spLocks noChangeArrowheads="1"/>
          </p:cNvSpPr>
          <p:nvPr/>
        </p:nvSpPr>
        <p:spPr bwMode="auto">
          <a:xfrm>
            <a:off x="209550" y="2982913"/>
            <a:ext cx="8464550" cy="1677987"/>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70000"/>
              </a:lnSpc>
            </a:pPr>
            <a:r>
              <a:rPr lang="en-US" altLang="en-US" sz="15200">
                <a:solidFill>
                  <a:srgbClr val="FFFFFF"/>
                </a:solidFill>
                <a:latin typeface="Franklin Gothic Heavy" panose="020B0903020102020204" pitchFamily="34" charset="0"/>
              </a:rPr>
              <a:t>Love Is Blind</a:t>
            </a:r>
          </a:p>
          <a:p>
            <a:pPr>
              <a:lnSpc>
                <a:spcPct val="70000"/>
              </a:lnSpc>
            </a:pPr>
            <a:endParaRPr lang="en-US" altLang="en-US" sz="540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23555"/>
                                        </p:tgtEl>
                                        <p:attrNameLst>
                                          <p:attrName>style.visibility</p:attrName>
                                        </p:attrNameLst>
                                      </p:cBhvr>
                                      <p:to>
                                        <p:strVal val="visible"/>
                                      </p:to>
                                    </p:set>
                                    <p:anim calcmode="lin" valueType="num">
                                      <p:cBhvr>
                                        <p:cTn id="7" dur="2000" fill="hold"/>
                                        <p:tgtEl>
                                          <p:spTgt spid="23555"/>
                                        </p:tgtEl>
                                        <p:attrNameLst>
                                          <p:attrName>ppt_x</p:attrName>
                                        </p:attrNameLst>
                                      </p:cBhvr>
                                      <p:tavLst>
                                        <p:tav tm="0">
                                          <p:val>
                                            <p:strVal val="#ppt_x-#ppt_w/2"/>
                                          </p:val>
                                        </p:tav>
                                        <p:tav tm="100000">
                                          <p:val>
                                            <p:strVal val="#ppt_x"/>
                                          </p:val>
                                        </p:tav>
                                      </p:tavLst>
                                    </p:anim>
                                    <p:anim calcmode="lin" valueType="num">
                                      <p:cBhvr>
                                        <p:cTn id="8" dur="2000" fill="hold"/>
                                        <p:tgtEl>
                                          <p:spTgt spid="23555"/>
                                        </p:tgtEl>
                                        <p:attrNameLst>
                                          <p:attrName>ppt_y</p:attrName>
                                        </p:attrNameLst>
                                      </p:cBhvr>
                                      <p:tavLst>
                                        <p:tav tm="0">
                                          <p:val>
                                            <p:strVal val="#ppt_y"/>
                                          </p:val>
                                        </p:tav>
                                        <p:tav tm="100000">
                                          <p:val>
                                            <p:strVal val="#ppt_y"/>
                                          </p:val>
                                        </p:tav>
                                      </p:tavLst>
                                    </p:anim>
                                    <p:anim calcmode="lin" valueType="num">
                                      <p:cBhvr>
                                        <p:cTn id="9" dur="2000" fill="hold"/>
                                        <p:tgtEl>
                                          <p:spTgt spid="23555"/>
                                        </p:tgtEl>
                                        <p:attrNameLst>
                                          <p:attrName>ppt_w</p:attrName>
                                        </p:attrNameLst>
                                      </p:cBhvr>
                                      <p:tavLst>
                                        <p:tav tm="0">
                                          <p:val>
                                            <p:fltVal val="0"/>
                                          </p:val>
                                        </p:tav>
                                        <p:tav tm="100000">
                                          <p:val>
                                            <p:strVal val="#ppt_w"/>
                                          </p:val>
                                        </p:tav>
                                      </p:tavLst>
                                    </p:anim>
                                    <p:anim calcmode="lin" valueType="num">
                                      <p:cBhvr>
                                        <p:cTn id="10" dur="2000" fill="hold"/>
                                        <p:tgtEl>
                                          <p:spTgt spid="23555"/>
                                        </p:tgtEl>
                                        <p:attrNameLst>
                                          <p:attrName>ppt_h</p:attrName>
                                        </p:attrNameLst>
                                      </p:cBhvr>
                                      <p:tavLst>
                                        <p:tav tm="0">
                                          <p:val>
                                            <p:strVal val="#ppt_h"/>
                                          </p:val>
                                        </p:tav>
                                        <p:tav tm="100000">
                                          <p:val>
                                            <p:strVal val="#ppt_h"/>
                                          </p:val>
                                        </p:tav>
                                      </p:tavLst>
                                    </p:anim>
                                  </p:childTnLst>
                                </p:cTn>
                              </p:par>
                            </p:childTnLst>
                          </p:cTn>
                        </p:par>
                        <p:par>
                          <p:cTn id="11" fill="hold" nodeType="afterGroup">
                            <p:stCondLst>
                              <p:cond delay="2000"/>
                            </p:stCondLst>
                            <p:childTnLst>
                              <p:par>
                                <p:cTn id="12" presetID="17" presetClass="entr" presetSubtype="2" fill="hold" grpId="0" nodeType="afterEffect">
                                  <p:stCondLst>
                                    <p:cond delay="0"/>
                                  </p:stCondLst>
                                  <p:childTnLst>
                                    <p:set>
                                      <p:cBhvr>
                                        <p:cTn id="13" dur="1" fill="hold">
                                          <p:stCondLst>
                                            <p:cond delay="0"/>
                                          </p:stCondLst>
                                        </p:cTn>
                                        <p:tgtEl>
                                          <p:spTgt spid="23556"/>
                                        </p:tgtEl>
                                        <p:attrNameLst>
                                          <p:attrName>style.visibility</p:attrName>
                                        </p:attrNameLst>
                                      </p:cBhvr>
                                      <p:to>
                                        <p:strVal val="visible"/>
                                      </p:to>
                                    </p:set>
                                    <p:anim calcmode="lin" valueType="num">
                                      <p:cBhvr>
                                        <p:cTn id="14" dur="2000" fill="hold"/>
                                        <p:tgtEl>
                                          <p:spTgt spid="23556"/>
                                        </p:tgtEl>
                                        <p:attrNameLst>
                                          <p:attrName>ppt_x</p:attrName>
                                        </p:attrNameLst>
                                      </p:cBhvr>
                                      <p:tavLst>
                                        <p:tav tm="0">
                                          <p:val>
                                            <p:strVal val="#ppt_x+#ppt_w/2"/>
                                          </p:val>
                                        </p:tav>
                                        <p:tav tm="100000">
                                          <p:val>
                                            <p:strVal val="#ppt_x"/>
                                          </p:val>
                                        </p:tav>
                                      </p:tavLst>
                                    </p:anim>
                                    <p:anim calcmode="lin" valueType="num">
                                      <p:cBhvr>
                                        <p:cTn id="15" dur="2000" fill="hold"/>
                                        <p:tgtEl>
                                          <p:spTgt spid="23556"/>
                                        </p:tgtEl>
                                        <p:attrNameLst>
                                          <p:attrName>ppt_y</p:attrName>
                                        </p:attrNameLst>
                                      </p:cBhvr>
                                      <p:tavLst>
                                        <p:tav tm="0">
                                          <p:val>
                                            <p:strVal val="#ppt_y"/>
                                          </p:val>
                                        </p:tav>
                                        <p:tav tm="100000">
                                          <p:val>
                                            <p:strVal val="#ppt_y"/>
                                          </p:val>
                                        </p:tav>
                                      </p:tavLst>
                                    </p:anim>
                                    <p:anim calcmode="lin" valueType="num">
                                      <p:cBhvr>
                                        <p:cTn id="16" dur="2000" fill="hold"/>
                                        <p:tgtEl>
                                          <p:spTgt spid="23556"/>
                                        </p:tgtEl>
                                        <p:attrNameLst>
                                          <p:attrName>ppt_w</p:attrName>
                                        </p:attrNameLst>
                                      </p:cBhvr>
                                      <p:tavLst>
                                        <p:tav tm="0">
                                          <p:val>
                                            <p:fltVal val="0"/>
                                          </p:val>
                                        </p:tav>
                                        <p:tav tm="100000">
                                          <p:val>
                                            <p:strVal val="#ppt_w"/>
                                          </p:val>
                                        </p:tav>
                                      </p:tavLst>
                                    </p:anim>
                                    <p:anim calcmode="lin" valueType="num">
                                      <p:cBhvr>
                                        <p:cTn id="17" dur="2000" fill="hold"/>
                                        <p:tgtEl>
                                          <p:spTgt spid="2355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p:bldP spid="2355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29698" name="Text Box 2">
            <a:extLst>
              <a:ext uri="{FF2B5EF4-FFF2-40B4-BE49-F238E27FC236}">
                <a16:creationId xmlns:a16="http://schemas.microsoft.com/office/drawing/2014/main" id="{514A5239-280A-4D06-BB3B-251083E9AC70}"/>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1 Kings 4:32</a:t>
            </a:r>
          </a:p>
        </p:txBody>
      </p:sp>
      <p:sp>
        <p:nvSpPr>
          <p:cNvPr id="29699" name="Text Box 3">
            <a:extLst>
              <a:ext uri="{FF2B5EF4-FFF2-40B4-BE49-F238E27FC236}">
                <a16:creationId xmlns:a16="http://schemas.microsoft.com/office/drawing/2014/main" id="{89AF7345-1D7B-40CF-AF5E-0D7B5FFD3AC1}"/>
              </a:ext>
            </a:extLst>
          </p:cNvPr>
          <p:cNvSpPr txBox="1">
            <a:spLocks noChangeArrowheads="1"/>
          </p:cNvSpPr>
          <p:nvPr/>
        </p:nvSpPr>
        <p:spPr bwMode="auto">
          <a:xfrm>
            <a:off x="328613" y="1387475"/>
            <a:ext cx="8501062" cy="447992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7200"/>
              <a:t>And he spake three thousand proverbs: and his songs were a thousand and five.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9698"/>
                                        </p:tgtEl>
                                        <p:attrNameLst>
                                          <p:attrName>style.visibility</p:attrName>
                                        </p:attrNameLst>
                                      </p:cBhvr>
                                      <p:to>
                                        <p:strVal val="visible"/>
                                      </p:to>
                                    </p:set>
                                    <p:anim calcmode="lin" valueType="num">
                                      <p:cBhvr>
                                        <p:cTn id="7" dur="500" fill="hold"/>
                                        <p:tgtEl>
                                          <p:spTgt spid="2969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9698"/>
                                        </p:tgtEl>
                                        <p:attrNameLst>
                                          <p:attrName>ppt_y</p:attrName>
                                        </p:attrNameLst>
                                      </p:cBhvr>
                                      <p:tavLst>
                                        <p:tav tm="0">
                                          <p:val>
                                            <p:strVal val="#ppt_y"/>
                                          </p:val>
                                        </p:tav>
                                        <p:tav tm="100000">
                                          <p:val>
                                            <p:strVal val="#ppt_y"/>
                                          </p:val>
                                        </p:tav>
                                      </p:tavLst>
                                    </p:anim>
                                    <p:anim calcmode="lin" valueType="num">
                                      <p:cBhvr>
                                        <p:cTn id="9" dur="500" fill="hold"/>
                                        <p:tgtEl>
                                          <p:spTgt spid="2969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969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9698"/>
                                        </p:tgtEl>
                                      </p:cBhvr>
                                    </p:animEffect>
                                  </p:childTnLst>
                                </p:cTn>
                              </p:par>
                            </p:childTnLst>
                          </p:cTn>
                        </p:par>
                        <p:par>
                          <p:cTn id="12" fill="hold" nodeType="afterGroup">
                            <p:stCondLst>
                              <p:cond delay="950"/>
                            </p:stCondLst>
                            <p:childTnLst>
                              <p:par>
                                <p:cTn id="13" presetID="52" presetClass="entr" presetSubtype="0" fill="hold" grpId="0" nodeType="afterEffect">
                                  <p:stCondLst>
                                    <p:cond delay="0"/>
                                  </p:stCondLst>
                                  <p:childTnLst>
                                    <p:set>
                                      <p:cBhvr>
                                        <p:cTn id="14" dur="1" fill="hold">
                                          <p:stCondLst>
                                            <p:cond delay="0"/>
                                          </p:stCondLst>
                                        </p:cTn>
                                        <p:tgtEl>
                                          <p:spTgt spid="29699"/>
                                        </p:tgtEl>
                                        <p:attrNameLst>
                                          <p:attrName>style.visibility</p:attrName>
                                        </p:attrNameLst>
                                      </p:cBhvr>
                                      <p:to>
                                        <p:strVal val="visible"/>
                                      </p:to>
                                    </p:set>
                                    <p:animScale>
                                      <p:cBhvr>
                                        <p:cTn id="15" dur="1000" decel="50000" fill="hold">
                                          <p:stCondLst>
                                            <p:cond delay="0"/>
                                          </p:stCondLst>
                                        </p:cTn>
                                        <p:tgtEl>
                                          <p:spTgt spid="2969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29699"/>
                                        </p:tgtEl>
                                        <p:attrNameLst>
                                          <p:attrName>ppt_x</p:attrName>
                                          <p:attrName>ppt_y</p:attrName>
                                        </p:attrNameLst>
                                      </p:cBhvr>
                                    </p:animMotion>
                                    <p:animEffect transition="in" filter="fade">
                                      <p:cBhvr>
                                        <p:cTn id="17" dur="1000"/>
                                        <p:tgtEl>
                                          <p:spTgt spid="296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utoUpdateAnimBg="0"/>
      <p:bldP spid="29699"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31746" name="Text Box 2">
            <a:extLst>
              <a:ext uri="{FF2B5EF4-FFF2-40B4-BE49-F238E27FC236}">
                <a16:creationId xmlns:a16="http://schemas.microsoft.com/office/drawing/2014/main" id="{AD2A16C8-96F0-4970-A786-9D9E5A897655}"/>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Song of Solomon 1:1</a:t>
            </a:r>
          </a:p>
        </p:txBody>
      </p:sp>
      <p:sp>
        <p:nvSpPr>
          <p:cNvPr id="31747" name="Text Box 3">
            <a:extLst>
              <a:ext uri="{FF2B5EF4-FFF2-40B4-BE49-F238E27FC236}">
                <a16:creationId xmlns:a16="http://schemas.microsoft.com/office/drawing/2014/main" id="{C2592696-E423-4100-B93B-2A5F5CC10AC2}"/>
              </a:ext>
            </a:extLst>
          </p:cNvPr>
          <p:cNvSpPr txBox="1">
            <a:spLocks noChangeArrowheads="1"/>
          </p:cNvSpPr>
          <p:nvPr/>
        </p:nvSpPr>
        <p:spPr bwMode="auto">
          <a:xfrm>
            <a:off x="328613" y="1387475"/>
            <a:ext cx="8501062" cy="448310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9600"/>
              <a:t>The song of songs, which is Solomon's.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1746"/>
                                        </p:tgtEl>
                                        <p:attrNameLst>
                                          <p:attrName>style.visibility</p:attrName>
                                        </p:attrNameLst>
                                      </p:cBhvr>
                                      <p:to>
                                        <p:strVal val="visible"/>
                                      </p:to>
                                    </p:set>
                                    <p:anim calcmode="lin" valueType="num">
                                      <p:cBhvr>
                                        <p:cTn id="7" dur="500" fill="hold"/>
                                        <p:tgtEl>
                                          <p:spTgt spid="3174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746"/>
                                        </p:tgtEl>
                                        <p:attrNameLst>
                                          <p:attrName>ppt_y</p:attrName>
                                        </p:attrNameLst>
                                      </p:cBhvr>
                                      <p:tavLst>
                                        <p:tav tm="0">
                                          <p:val>
                                            <p:strVal val="#ppt_y"/>
                                          </p:val>
                                        </p:tav>
                                        <p:tav tm="100000">
                                          <p:val>
                                            <p:strVal val="#ppt_y"/>
                                          </p:val>
                                        </p:tav>
                                      </p:tavLst>
                                    </p:anim>
                                    <p:anim calcmode="lin" valueType="num">
                                      <p:cBhvr>
                                        <p:cTn id="9" dur="500" fill="hold"/>
                                        <p:tgtEl>
                                          <p:spTgt spid="3174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74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746"/>
                                        </p:tgtEl>
                                      </p:cBhvr>
                                    </p:animEffect>
                                  </p:childTnLst>
                                </p:cTn>
                              </p:par>
                            </p:childTnLst>
                          </p:cTn>
                        </p:par>
                        <p:par>
                          <p:cTn id="12" fill="hold" nodeType="afterGroup">
                            <p:stCondLst>
                              <p:cond delay="1250"/>
                            </p:stCondLst>
                            <p:childTnLst>
                              <p:par>
                                <p:cTn id="13" presetID="52" presetClass="entr" presetSubtype="0" fill="hold" grpId="0" nodeType="afterEffect">
                                  <p:stCondLst>
                                    <p:cond delay="0"/>
                                  </p:stCondLst>
                                  <p:childTnLst>
                                    <p:set>
                                      <p:cBhvr>
                                        <p:cTn id="14" dur="1" fill="hold">
                                          <p:stCondLst>
                                            <p:cond delay="0"/>
                                          </p:stCondLst>
                                        </p:cTn>
                                        <p:tgtEl>
                                          <p:spTgt spid="31747"/>
                                        </p:tgtEl>
                                        <p:attrNameLst>
                                          <p:attrName>style.visibility</p:attrName>
                                        </p:attrNameLst>
                                      </p:cBhvr>
                                      <p:to>
                                        <p:strVal val="visible"/>
                                      </p:to>
                                    </p:set>
                                    <p:animScale>
                                      <p:cBhvr>
                                        <p:cTn id="15" dur="1000" decel="50000" fill="hold">
                                          <p:stCondLst>
                                            <p:cond delay="0"/>
                                          </p:stCondLst>
                                        </p:cTn>
                                        <p:tgtEl>
                                          <p:spTgt spid="317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1747"/>
                                        </p:tgtEl>
                                        <p:attrNameLst>
                                          <p:attrName>ppt_x</p:attrName>
                                          <p:attrName>ppt_y</p:attrName>
                                        </p:attrNameLst>
                                      </p:cBhvr>
                                    </p:animMotion>
                                    <p:animEffect transition="in" filter="fade">
                                      <p:cBhvr>
                                        <p:cTn id="17" dur="1000"/>
                                        <p:tgtEl>
                                          <p:spTgt spid="317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utoUpdateAnimBg="0"/>
      <p:bldP spid="31747" grpId="0"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219</TotalTime>
  <Words>1026</Words>
  <Application>Microsoft Office PowerPoint</Application>
  <PresentationFormat>On-screen Show (4:3)</PresentationFormat>
  <Paragraphs>119</Paragraphs>
  <Slides>34</Slides>
  <Notes>34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Arial</vt:lpstr>
      <vt:lpstr>Franklin Gothic Heavy</vt:lpstr>
      <vt:lpstr>Arial Black</vt:lpstr>
      <vt:lpstr>Tahoma</vt:lpstr>
      <vt:lpstr>Times New Roman</vt:lpstr>
      <vt:lpstr>Impact</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First Church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Raymond Woodward</dc:creator>
  <cp:lastModifiedBy>GM Intern1</cp:lastModifiedBy>
  <cp:revision>13</cp:revision>
  <dcterms:created xsi:type="dcterms:W3CDTF">2006-02-01T14:41:24Z</dcterms:created>
  <dcterms:modified xsi:type="dcterms:W3CDTF">2018-05-09T18:41:59Z</dcterms:modified>
</cp:coreProperties>
</file>