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9" r:id="rId2"/>
    <p:sldId id="256" r:id="rId3"/>
    <p:sldId id="258" r:id="rId4"/>
    <p:sldId id="257" r:id="rId5"/>
    <p:sldId id="267" r:id="rId6"/>
    <p:sldId id="268" r:id="rId7"/>
    <p:sldId id="266" r:id="rId8"/>
    <p:sldId id="269" r:id="rId9"/>
    <p:sldId id="270" r:id="rId10"/>
    <p:sldId id="271" r:id="rId11"/>
    <p:sldId id="272" r:id="rId12"/>
    <p:sldId id="273" r:id="rId13"/>
    <p:sldId id="274" r:id="rId14"/>
    <p:sldId id="296" r:id="rId15"/>
    <p:sldId id="275" r:id="rId16"/>
    <p:sldId id="298" r:id="rId17"/>
    <p:sldId id="276" r:id="rId18"/>
    <p:sldId id="299" r:id="rId19"/>
    <p:sldId id="277" r:id="rId20"/>
    <p:sldId id="300" r:id="rId21"/>
    <p:sldId id="278" r:id="rId22"/>
    <p:sldId id="301" r:id="rId23"/>
    <p:sldId id="279" r:id="rId24"/>
    <p:sldId id="280" r:id="rId25"/>
    <p:sldId id="281" r:id="rId26"/>
    <p:sldId id="282" r:id="rId27"/>
    <p:sldId id="283" r:id="rId28"/>
    <p:sldId id="284" r:id="rId29"/>
    <p:sldId id="297" r:id="rId30"/>
    <p:sldId id="294" r:id="rId31"/>
    <p:sldId id="295" r:id="rId32"/>
    <p:sldId id="265"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80808"/>
    <a:srgbClr val="FFFF99"/>
    <a:srgbClr val="FFFF00"/>
    <a:srgbClr val="003300"/>
    <a:srgbClr val="66FF99"/>
    <a:srgbClr val="000066"/>
    <a:srgbClr val="3333FF"/>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01" autoAdjust="0"/>
    <p:restoredTop sz="94660"/>
  </p:normalViewPr>
  <p:slideViewPr>
    <p:cSldViewPr snapToGrid="0">
      <p:cViewPr varScale="1">
        <p:scale>
          <a:sx n="72" d="100"/>
          <a:sy n="72" d="100"/>
        </p:scale>
        <p:origin x="187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7CB6BEE-3F23-409A-B482-AB1DC893A78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2291" name="Rectangle 3">
            <a:extLst>
              <a:ext uri="{FF2B5EF4-FFF2-40B4-BE49-F238E27FC236}">
                <a16:creationId xmlns:a16="http://schemas.microsoft.com/office/drawing/2014/main" id="{41E947B8-B834-42F3-AB2A-A5A66CEC4055}"/>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2292" name="Rectangle 4">
            <a:extLst>
              <a:ext uri="{FF2B5EF4-FFF2-40B4-BE49-F238E27FC236}">
                <a16:creationId xmlns:a16="http://schemas.microsoft.com/office/drawing/2014/main" id="{CA15B083-E8CF-44E8-8504-24B256231820}"/>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a:extLst>
              <a:ext uri="{FF2B5EF4-FFF2-40B4-BE49-F238E27FC236}">
                <a16:creationId xmlns:a16="http://schemas.microsoft.com/office/drawing/2014/main" id="{7F325066-EEEF-4D59-ABB8-D053179E285F}"/>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2294" name="Rectangle 6">
            <a:extLst>
              <a:ext uri="{FF2B5EF4-FFF2-40B4-BE49-F238E27FC236}">
                <a16:creationId xmlns:a16="http://schemas.microsoft.com/office/drawing/2014/main" id="{1D67B561-BADF-4490-BF69-BD9F5603B5E9}"/>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2295" name="Rectangle 7">
            <a:extLst>
              <a:ext uri="{FF2B5EF4-FFF2-40B4-BE49-F238E27FC236}">
                <a16:creationId xmlns:a16="http://schemas.microsoft.com/office/drawing/2014/main" id="{81102666-76AE-4B24-984D-AE0CBEE843A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FC5439A-D872-4B80-9A37-8E79AB83A73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F875437-64EA-4689-97F9-7186496904F7}"/>
              </a:ext>
            </a:extLst>
          </p:cNvPr>
          <p:cNvSpPr>
            <a:spLocks noGrp="1" noChangeArrowheads="1"/>
          </p:cNvSpPr>
          <p:nvPr>
            <p:ph type="sldNum" sz="quarter" idx="5"/>
          </p:nvPr>
        </p:nvSpPr>
        <p:spPr>
          <a:ln/>
        </p:spPr>
        <p:txBody>
          <a:bodyPr/>
          <a:lstStyle/>
          <a:p>
            <a:fld id="{6813D21C-34D1-4C31-B79A-53275E04D7F9}" type="slidenum">
              <a:rPr lang="en-US" altLang="en-US"/>
              <a:pPr/>
              <a:t>1</a:t>
            </a:fld>
            <a:endParaRPr lang="en-US" altLang="en-US"/>
          </a:p>
        </p:txBody>
      </p:sp>
      <p:sp>
        <p:nvSpPr>
          <p:cNvPr id="16386" name="Rectangle 2">
            <a:extLst>
              <a:ext uri="{FF2B5EF4-FFF2-40B4-BE49-F238E27FC236}">
                <a16:creationId xmlns:a16="http://schemas.microsoft.com/office/drawing/2014/main" id="{47297A30-B0F3-428C-8626-460C884AC56E}"/>
              </a:ext>
            </a:extLst>
          </p:cNvPr>
          <p:cNvSpPr>
            <a:spLocks noRot="1" noChangeArrowheads="1" noTextEdit="1"/>
          </p:cNvSpPr>
          <p:nvPr>
            <p:ph type="sldImg"/>
          </p:nvPr>
        </p:nvSpPr>
        <p:spPr>
          <a:ln/>
        </p:spPr>
      </p:sp>
      <p:sp>
        <p:nvSpPr>
          <p:cNvPr id="16387" name="Rectangle 3">
            <a:extLst>
              <a:ext uri="{FF2B5EF4-FFF2-40B4-BE49-F238E27FC236}">
                <a16:creationId xmlns:a16="http://schemas.microsoft.com/office/drawing/2014/main" id="{35411359-0B9C-48BF-89CA-EB6DA35B33D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C1FF6E0-5C2A-4EFE-B927-5AD4D0D9869A}"/>
              </a:ext>
            </a:extLst>
          </p:cNvPr>
          <p:cNvSpPr>
            <a:spLocks noGrp="1" noChangeArrowheads="1"/>
          </p:cNvSpPr>
          <p:nvPr>
            <p:ph type="sldNum" sz="quarter" idx="5"/>
          </p:nvPr>
        </p:nvSpPr>
        <p:spPr>
          <a:ln/>
        </p:spPr>
        <p:txBody>
          <a:bodyPr/>
          <a:lstStyle/>
          <a:p>
            <a:fld id="{AA17F99A-276E-4DCE-B8A3-6221B6A50959}" type="slidenum">
              <a:rPr lang="en-US" altLang="en-US"/>
              <a:pPr/>
              <a:t>10</a:t>
            </a:fld>
            <a:endParaRPr lang="en-US" altLang="en-US"/>
          </a:p>
        </p:txBody>
      </p:sp>
      <p:sp>
        <p:nvSpPr>
          <p:cNvPr id="34818" name="Rectangle 2">
            <a:extLst>
              <a:ext uri="{FF2B5EF4-FFF2-40B4-BE49-F238E27FC236}">
                <a16:creationId xmlns:a16="http://schemas.microsoft.com/office/drawing/2014/main" id="{3B78841B-8FFC-4B96-A6F7-DC57E816FB4F}"/>
              </a:ext>
            </a:extLst>
          </p:cNvPr>
          <p:cNvSpPr>
            <a:spLocks noRot="1" noChangeArrowheads="1" noTextEdit="1"/>
          </p:cNvSpPr>
          <p:nvPr>
            <p:ph type="sldImg"/>
          </p:nvPr>
        </p:nvSpPr>
        <p:spPr>
          <a:ln/>
        </p:spPr>
      </p:sp>
      <p:sp>
        <p:nvSpPr>
          <p:cNvPr id="34819" name="Rectangle 3">
            <a:extLst>
              <a:ext uri="{FF2B5EF4-FFF2-40B4-BE49-F238E27FC236}">
                <a16:creationId xmlns:a16="http://schemas.microsoft.com/office/drawing/2014/main" id="{D9C16984-19A0-47CD-B069-1D43927A19E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097DC11-2BD6-4BC3-8B23-A6B3E2315C39}"/>
              </a:ext>
            </a:extLst>
          </p:cNvPr>
          <p:cNvSpPr>
            <a:spLocks noGrp="1" noChangeArrowheads="1"/>
          </p:cNvSpPr>
          <p:nvPr>
            <p:ph type="sldNum" sz="quarter" idx="5"/>
          </p:nvPr>
        </p:nvSpPr>
        <p:spPr>
          <a:ln/>
        </p:spPr>
        <p:txBody>
          <a:bodyPr/>
          <a:lstStyle/>
          <a:p>
            <a:fld id="{5B4524CC-5E7F-4651-94FE-E18422180B44}" type="slidenum">
              <a:rPr lang="en-US" altLang="en-US"/>
              <a:pPr/>
              <a:t>11</a:t>
            </a:fld>
            <a:endParaRPr lang="en-US" altLang="en-US"/>
          </a:p>
        </p:txBody>
      </p:sp>
      <p:sp>
        <p:nvSpPr>
          <p:cNvPr id="36866" name="Rectangle 2">
            <a:extLst>
              <a:ext uri="{FF2B5EF4-FFF2-40B4-BE49-F238E27FC236}">
                <a16:creationId xmlns:a16="http://schemas.microsoft.com/office/drawing/2014/main" id="{4368B49B-446A-41CE-A0F8-9CEDB1FA2F59}"/>
              </a:ext>
            </a:extLst>
          </p:cNvPr>
          <p:cNvSpPr>
            <a:spLocks noRot="1" noChangeArrowheads="1" noTextEdit="1"/>
          </p:cNvSpPr>
          <p:nvPr>
            <p:ph type="sldImg"/>
          </p:nvPr>
        </p:nvSpPr>
        <p:spPr>
          <a:ln/>
        </p:spPr>
      </p:sp>
      <p:sp>
        <p:nvSpPr>
          <p:cNvPr id="36867" name="Rectangle 3">
            <a:extLst>
              <a:ext uri="{FF2B5EF4-FFF2-40B4-BE49-F238E27FC236}">
                <a16:creationId xmlns:a16="http://schemas.microsoft.com/office/drawing/2014/main" id="{7BC87426-F30A-4804-9C67-D8DE815657E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768DFD0-4894-4EAF-B4E2-3DE493D22D83}"/>
              </a:ext>
            </a:extLst>
          </p:cNvPr>
          <p:cNvSpPr>
            <a:spLocks noGrp="1" noChangeArrowheads="1"/>
          </p:cNvSpPr>
          <p:nvPr>
            <p:ph type="sldNum" sz="quarter" idx="5"/>
          </p:nvPr>
        </p:nvSpPr>
        <p:spPr>
          <a:ln/>
        </p:spPr>
        <p:txBody>
          <a:bodyPr/>
          <a:lstStyle/>
          <a:p>
            <a:fld id="{BE5F1F10-D3D4-45BA-BCEF-D67758CC1A3C}" type="slidenum">
              <a:rPr lang="en-US" altLang="en-US"/>
              <a:pPr/>
              <a:t>12</a:t>
            </a:fld>
            <a:endParaRPr lang="en-US" altLang="en-US"/>
          </a:p>
        </p:txBody>
      </p:sp>
      <p:sp>
        <p:nvSpPr>
          <p:cNvPr id="38914" name="Rectangle 2">
            <a:extLst>
              <a:ext uri="{FF2B5EF4-FFF2-40B4-BE49-F238E27FC236}">
                <a16:creationId xmlns:a16="http://schemas.microsoft.com/office/drawing/2014/main" id="{3D0891D2-D42C-4AD6-B5DE-21EDE9504016}"/>
              </a:ext>
            </a:extLst>
          </p:cNvPr>
          <p:cNvSpPr>
            <a:spLocks noRot="1" noChangeArrowheads="1" noTextEdit="1"/>
          </p:cNvSpPr>
          <p:nvPr>
            <p:ph type="sldImg"/>
          </p:nvPr>
        </p:nvSpPr>
        <p:spPr>
          <a:ln/>
        </p:spPr>
      </p:sp>
      <p:sp>
        <p:nvSpPr>
          <p:cNvPr id="38915" name="Rectangle 3">
            <a:extLst>
              <a:ext uri="{FF2B5EF4-FFF2-40B4-BE49-F238E27FC236}">
                <a16:creationId xmlns:a16="http://schemas.microsoft.com/office/drawing/2014/main" id="{27134D30-4845-41A6-BBBC-229F2BFA51A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6EC1FAF-0E0A-4A19-86D2-C5E971414231}"/>
              </a:ext>
            </a:extLst>
          </p:cNvPr>
          <p:cNvSpPr>
            <a:spLocks noGrp="1" noChangeArrowheads="1"/>
          </p:cNvSpPr>
          <p:nvPr>
            <p:ph type="sldNum" sz="quarter" idx="5"/>
          </p:nvPr>
        </p:nvSpPr>
        <p:spPr>
          <a:ln/>
        </p:spPr>
        <p:txBody>
          <a:bodyPr/>
          <a:lstStyle/>
          <a:p>
            <a:fld id="{E1EEB75C-8E03-4EFC-BE31-6A97439DF718}" type="slidenum">
              <a:rPr lang="en-US" altLang="en-US"/>
              <a:pPr/>
              <a:t>13</a:t>
            </a:fld>
            <a:endParaRPr lang="en-US" altLang="en-US"/>
          </a:p>
        </p:txBody>
      </p:sp>
      <p:sp>
        <p:nvSpPr>
          <p:cNvPr id="40962" name="Rectangle 2">
            <a:extLst>
              <a:ext uri="{FF2B5EF4-FFF2-40B4-BE49-F238E27FC236}">
                <a16:creationId xmlns:a16="http://schemas.microsoft.com/office/drawing/2014/main" id="{3ADFE321-1778-4A50-B7AA-A8C2B27D6C9C}"/>
              </a:ext>
            </a:extLst>
          </p:cNvPr>
          <p:cNvSpPr>
            <a:spLocks noRot="1" noChangeArrowheads="1" noTextEdit="1"/>
          </p:cNvSpPr>
          <p:nvPr>
            <p:ph type="sldImg"/>
          </p:nvPr>
        </p:nvSpPr>
        <p:spPr>
          <a:ln/>
        </p:spPr>
      </p:sp>
      <p:sp>
        <p:nvSpPr>
          <p:cNvPr id="40963" name="Rectangle 3">
            <a:extLst>
              <a:ext uri="{FF2B5EF4-FFF2-40B4-BE49-F238E27FC236}">
                <a16:creationId xmlns:a16="http://schemas.microsoft.com/office/drawing/2014/main" id="{124B4D01-6770-44F0-BDDF-C60A450DA34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D883EF3-7BB3-4150-A344-CC2DD463F8C0}"/>
              </a:ext>
            </a:extLst>
          </p:cNvPr>
          <p:cNvSpPr>
            <a:spLocks noGrp="1" noChangeArrowheads="1"/>
          </p:cNvSpPr>
          <p:nvPr>
            <p:ph type="sldNum" sz="quarter" idx="5"/>
          </p:nvPr>
        </p:nvSpPr>
        <p:spPr>
          <a:ln/>
        </p:spPr>
        <p:txBody>
          <a:bodyPr/>
          <a:lstStyle/>
          <a:p>
            <a:fld id="{01C208AB-4BFC-4262-A673-0418DEB612D9}" type="slidenum">
              <a:rPr lang="en-US" altLang="en-US"/>
              <a:pPr/>
              <a:t>14</a:t>
            </a:fld>
            <a:endParaRPr lang="en-US" altLang="en-US"/>
          </a:p>
        </p:txBody>
      </p:sp>
      <p:sp>
        <p:nvSpPr>
          <p:cNvPr id="92162" name="Rectangle 2">
            <a:extLst>
              <a:ext uri="{FF2B5EF4-FFF2-40B4-BE49-F238E27FC236}">
                <a16:creationId xmlns:a16="http://schemas.microsoft.com/office/drawing/2014/main" id="{7FB517CB-F59A-45F6-8196-FDF28E2371F7}"/>
              </a:ext>
            </a:extLst>
          </p:cNvPr>
          <p:cNvSpPr>
            <a:spLocks noRot="1" noChangeArrowheads="1" noTextEdit="1"/>
          </p:cNvSpPr>
          <p:nvPr>
            <p:ph type="sldImg"/>
          </p:nvPr>
        </p:nvSpPr>
        <p:spPr>
          <a:ln/>
        </p:spPr>
      </p:sp>
      <p:sp>
        <p:nvSpPr>
          <p:cNvPr id="92163" name="Rectangle 3">
            <a:extLst>
              <a:ext uri="{FF2B5EF4-FFF2-40B4-BE49-F238E27FC236}">
                <a16:creationId xmlns:a16="http://schemas.microsoft.com/office/drawing/2014/main" id="{DB83E824-5547-4F1D-99B9-A44E4EF4060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38E9EDA-DA98-4C8C-9135-DAC0E54899DF}"/>
              </a:ext>
            </a:extLst>
          </p:cNvPr>
          <p:cNvSpPr>
            <a:spLocks noGrp="1" noChangeArrowheads="1"/>
          </p:cNvSpPr>
          <p:nvPr>
            <p:ph type="sldNum" sz="quarter" idx="5"/>
          </p:nvPr>
        </p:nvSpPr>
        <p:spPr>
          <a:ln/>
        </p:spPr>
        <p:txBody>
          <a:bodyPr/>
          <a:lstStyle/>
          <a:p>
            <a:fld id="{D4D121C5-F638-412C-84C7-9091220D189C}" type="slidenum">
              <a:rPr lang="en-US" altLang="en-US"/>
              <a:pPr/>
              <a:t>15</a:t>
            </a:fld>
            <a:endParaRPr lang="en-US" altLang="en-US"/>
          </a:p>
        </p:txBody>
      </p:sp>
      <p:sp>
        <p:nvSpPr>
          <p:cNvPr id="43010" name="Rectangle 2">
            <a:extLst>
              <a:ext uri="{FF2B5EF4-FFF2-40B4-BE49-F238E27FC236}">
                <a16:creationId xmlns:a16="http://schemas.microsoft.com/office/drawing/2014/main" id="{3D576F6E-C8E4-4BAE-B03F-59BF07F58E05}"/>
              </a:ext>
            </a:extLst>
          </p:cNvPr>
          <p:cNvSpPr>
            <a:spLocks noRot="1" noChangeArrowheads="1" noTextEdit="1"/>
          </p:cNvSpPr>
          <p:nvPr>
            <p:ph type="sldImg"/>
          </p:nvPr>
        </p:nvSpPr>
        <p:spPr>
          <a:ln/>
        </p:spPr>
      </p:sp>
      <p:sp>
        <p:nvSpPr>
          <p:cNvPr id="43011" name="Rectangle 3">
            <a:extLst>
              <a:ext uri="{FF2B5EF4-FFF2-40B4-BE49-F238E27FC236}">
                <a16:creationId xmlns:a16="http://schemas.microsoft.com/office/drawing/2014/main" id="{479BC00B-BB10-4C83-A3CC-C53E08E62E5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155FA79-2D24-422A-8C42-04409CC93F8D}"/>
              </a:ext>
            </a:extLst>
          </p:cNvPr>
          <p:cNvSpPr>
            <a:spLocks noGrp="1" noChangeArrowheads="1"/>
          </p:cNvSpPr>
          <p:nvPr>
            <p:ph type="sldNum" sz="quarter" idx="5"/>
          </p:nvPr>
        </p:nvSpPr>
        <p:spPr>
          <a:ln/>
        </p:spPr>
        <p:txBody>
          <a:bodyPr/>
          <a:lstStyle/>
          <a:p>
            <a:fld id="{70BF2835-0F8A-4947-8EF3-8C67EE7D129F}" type="slidenum">
              <a:rPr lang="en-US" altLang="en-US"/>
              <a:pPr/>
              <a:t>16</a:t>
            </a:fld>
            <a:endParaRPr lang="en-US" altLang="en-US"/>
          </a:p>
        </p:txBody>
      </p:sp>
      <p:sp>
        <p:nvSpPr>
          <p:cNvPr id="96258" name="Rectangle 2">
            <a:extLst>
              <a:ext uri="{FF2B5EF4-FFF2-40B4-BE49-F238E27FC236}">
                <a16:creationId xmlns:a16="http://schemas.microsoft.com/office/drawing/2014/main" id="{6684FB1A-6C84-4EA3-B26A-5F681E22B976}"/>
              </a:ext>
            </a:extLst>
          </p:cNvPr>
          <p:cNvSpPr>
            <a:spLocks noRot="1" noChangeArrowheads="1" noTextEdit="1"/>
          </p:cNvSpPr>
          <p:nvPr>
            <p:ph type="sldImg"/>
          </p:nvPr>
        </p:nvSpPr>
        <p:spPr>
          <a:ln/>
        </p:spPr>
      </p:sp>
      <p:sp>
        <p:nvSpPr>
          <p:cNvPr id="96259" name="Rectangle 3">
            <a:extLst>
              <a:ext uri="{FF2B5EF4-FFF2-40B4-BE49-F238E27FC236}">
                <a16:creationId xmlns:a16="http://schemas.microsoft.com/office/drawing/2014/main" id="{F1B1D89C-41D8-4E7A-9637-0080E340146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BC2B86E-CA31-4E13-B78A-33B00C473148}"/>
              </a:ext>
            </a:extLst>
          </p:cNvPr>
          <p:cNvSpPr>
            <a:spLocks noGrp="1" noChangeArrowheads="1"/>
          </p:cNvSpPr>
          <p:nvPr>
            <p:ph type="sldNum" sz="quarter" idx="5"/>
          </p:nvPr>
        </p:nvSpPr>
        <p:spPr>
          <a:ln/>
        </p:spPr>
        <p:txBody>
          <a:bodyPr/>
          <a:lstStyle/>
          <a:p>
            <a:fld id="{6494D938-CB5E-4462-B2FC-92D3122551B3}" type="slidenum">
              <a:rPr lang="en-US" altLang="en-US"/>
              <a:pPr/>
              <a:t>17</a:t>
            </a:fld>
            <a:endParaRPr lang="en-US" altLang="en-US"/>
          </a:p>
        </p:txBody>
      </p:sp>
      <p:sp>
        <p:nvSpPr>
          <p:cNvPr id="45058" name="Rectangle 2">
            <a:extLst>
              <a:ext uri="{FF2B5EF4-FFF2-40B4-BE49-F238E27FC236}">
                <a16:creationId xmlns:a16="http://schemas.microsoft.com/office/drawing/2014/main" id="{3C399523-635F-419D-B1C9-8F0EBF4D6A56}"/>
              </a:ext>
            </a:extLst>
          </p:cNvPr>
          <p:cNvSpPr>
            <a:spLocks noRot="1" noChangeArrowheads="1" noTextEdit="1"/>
          </p:cNvSpPr>
          <p:nvPr>
            <p:ph type="sldImg"/>
          </p:nvPr>
        </p:nvSpPr>
        <p:spPr>
          <a:ln/>
        </p:spPr>
      </p:sp>
      <p:sp>
        <p:nvSpPr>
          <p:cNvPr id="45059" name="Rectangle 3">
            <a:extLst>
              <a:ext uri="{FF2B5EF4-FFF2-40B4-BE49-F238E27FC236}">
                <a16:creationId xmlns:a16="http://schemas.microsoft.com/office/drawing/2014/main" id="{8864DE5A-98B3-4741-B2EA-6FDA1845CD6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D51DC64-0FA7-4022-8A2D-4219358895D1}"/>
              </a:ext>
            </a:extLst>
          </p:cNvPr>
          <p:cNvSpPr>
            <a:spLocks noGrp="1" noChangeArrowheads="1"/>
          </p:cNvSpPr>
          <p:nvPr>
            <p:ph type="sldNum" sz="quarter" idx="5"/>
          </p:nvPr>
        </p:nvSpPr>
        <p:spPr>
          <a:ln/>
        </p:spPr>
        <p:txBody>
          <a:bodyPr/>
          <a:lstStyle/>
          <a:p>
            <a:fld id="{C11F4D40-A6AF-4BB1-8900-FBB584C4F612}" type="slidenum">
              <a:rPr lang="en-US" altLang="en-US"/>
              <a:pPr/>
              <a:t>18</a:t>
            </a:fld>
            <a:endParaRPr lang="en-US" altLang="en-US"/>
          </a:p>
        </p:txBody>
      </p:sp>
      <p:sp>
        <p:nvSpPr>
          <p:cNvPr id="98306" name="Rectangle 2">
            <a:extLst>
              <a:ext uri="{FF2B5EF4-FFF2-40B4-BE49-F238E27FC236}">
                <a16:creationId xmlns:a16="http://schemas.microsoft.com/office/drawing/2014/main" id="{E7E0E8D3-E70A-4172-A2D9-DD4081EB974F}"/>
              </a:ext>
            </a:extLst>
          </p:cNvPr>
          <p:cNvSpPr>
            <a:spLocks noRot="1" noChangeArrowheads="1" noTextEdit="1"/>
          </p:cNvSpPr>
          <p:nvPr>
            <p:ph type="sldImg"/>
          </p:nvPr>
        </p:nvSpPr>
        <p:spPr>
          <a:ln/>
        </p:spPr>
      </p:sp>
      <p:sp>
        <p:nvSpPr>
          <p:cNvPr id="98307" name="Rectangle 3">
            <a:extLst>
              <a:ext uri="{FF2B5EF4-FFF2-40B4-BE49-F238E27FC236}">
                <a16:creationId xmlns:a16="http://schemas.microsoft.com/office/drawing/2014/main" id="{D4916EDE-C0FA-407C-A234-41633B5D67B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AA7A08E-214C-4EA7-A696-FCF666263A62}"/>
              </a:ext>
            </a:extLst>
          </p:cNvPr>
          <p:cNvSpPr>
            <a:spLocks noGrp="1" noChangeArrowheads="1"/>
          </p:cNvSpPr>
          <p:nvPr>
            <p:ph type="sldNum" sz="quarter" idx="5"/>
          </p:nvPr>
        </p:nvSpPr>
        <p:spPr>
          <a:ln/>
        </p:spPr>
        <p:txBody>
          <a:bodyPr/>
          <a:lstStyle/>
          <a:p>
            <a:fld id="{A3549236-0EF7-48DB-816B-02A76F201246}" type="slidenum">
              <a:rPr lang="en-US" altLang="en-US"/>
              <a:pPr/>
              <a:t>19</a:t>
            </a:fld>
            <a:endParaRPr lang="en-US" altLang="en-US"/>
          </a:p>
        </p:txBody>
      </p:sp>
      <p:sp>
        <p:nvSpPr>
          <p:cNvPr id="47106" name="Rectangle 2">
            <a:extLst>
              <a:ext uri="{FF2B5EF4-FFF2-40B4-BE49-F238E27FC236}">
                <a16:creationId xmlns:a16="http://schemas.microsoft.com/office/drawing/2014/main" id="{E7BE8207-5EE4-4742-A194-3F253B9E517E}"/>
              </a:ext>
            </a:extLst>
          </p:cNvPr>
          <p:cNvSpPr>
            <a:spLocks noRot="1" noChangeArrowheads="1" noTextEdit="1"/>
          </p:cNvSpPr>
          <p:nvPr>
            <p:ph type="sldImg"/>
          </p:nvPr>
        </p:nvSpPr>
        <p:spPr>
          <a:ln/>
        </p:spPr>
      </p:sp>
      <p:sp>
        <p:nvSpPr>
          <p:cNvPr id="47107" name="Rectangle 3">
            <a:extLst>
              <a:ext uri="{FF2B5EF4-FFF2-40B4-BE49-F238E27FC236}">
                <a16:creationId xmlns:a16="http://schemas.microsoft.com/office/drawing/2014/main" id="{0779C37F-5253-4680-8FD2-CF73DC1C801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2EF5953-E6DF-4B38-B72F-C464F54F85D6}"/>
              </a:ext>
            </a:extLst>
          </p:cNvPr>
          <p:cNvSpPr>
            <a:spLocks noGrp="1" noChangeArrowheads="1"/>
          </p:cNvSpPr>
          <p:nvPr>
            <p:ph type="sldNum" sz="quarter" idx="5"/>
          </p:nvPr>
        </p:nvSpPr>
        <p:spPr>
          <a:ln/>
        </p:spPr>
        <p:txBody>
          <a:bodyPr/>
          <a:lstStyle/>
          <a:p>
            <a:fld id="{D52558CA-B324-4262-B6FD-8EF11ED10DAF}" type="slidenum">
              <a:rPr lang="en-US" altLang="en-US"/>
              <a:pPr/>
              <a:t>2</a:t>
            </a:fld>
            <a:endParaRPr lang="en-US" altLang="en-US"/>
          </a:p>
        </p:txBody>
      </p:sp>
      <p:sp>
        <p:nvSpPr>
          <p:cNvPr id="13314" name="Rectangle 2">
            <a:extLst>
              <a:ext uri="{FF2B5EF4-FFF2-40B4-BE49-F238E27FC236}">
                <a16:creationId xmlns:a16="http://schemas.microsoft.com/office/drawing/2014/main" id="{AB7E3991-9DB3-4C5C-BFDC-AAE4813076E5}"/>
              </a:ext>
            </a:extLst>
          </p:cNvPr>
          <p:cNvSpPr>
            <a:spLocks noRot="1" noChangeArrowheads="1" noTextEdit="1"/>
          </p:cNvSpPr>
          <p:nvPr>
            <p:ph type="sldImg"/>
          </p:nvPr>
        </p:nvSpPr>
        <p:spPr>
          <a:ln/>
        </p:spPr>
      </p:sp>
      <p:sp>
        <p:nvSpPr>
          <p:cNvPr id="13315" name="Rectangle 3">
            <a:extLst>
              <a:ext uri="{FF2B5EF4-FFF2-40B4-BE49-F238E27FC236}">
                <a16:creationId xmlns:a16="http://schemas.microsoft.com/office/drawing/2014/main" id="{E3C38761-37D8-43E3-BFC9-D64CD22CFE9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02572AD-B8C4-4695-9981-A938CB0F8F31}"/>
              </a:ext>
            </a:extLst>
          </p:cNvPr>
          <p:cNvSpPr>
            <a:spLocks noGrp="1" noChangeArrowheads="1"/>
          </p:cNvSpPr>
          <p:nvPr>
            <p:ph type="sldNum" sz="quarter" idx="5"/>
          </p:nvPr>
        </p:nvSpPr>
        <p:spPr>
          <a:ln/>
        </p:spPr>
        <p:txBody>
          <a:bodyPr/>
          <a:lstStyle/>
          <a:p>
            <a:fld id="{190B9B28-D92A-4A39-BF28-3E22A5ADC9EB}" type="slidenum">
              <a:rPr lang="en-US" altLang="en-US"/>
              <a:pPr/>
              <a:t>20</a:t>
            </a:fld>
            <a:endParaRPr lang="en-US" altLang="en-US"/>
          </a:p>
        </p:txBody>
      </p:sp>
      <p:sp>
        <p:nvSpPr>
          <p:cNvPr id="100354" name="Rectangle 2">
            <a:extLst>
              <a:ext uri="{FF2B5EF4-FFF2-40B4-BE49-F238E27FC236}">
                <a16:creationId xmlns:a16="http://schemas.microsoft.com/office/drawing/2014/main" id="{ACAF7894-C429-48D1-891C-DEE94D1D161D}"/>
              </a:ext>
            </a:extLst>
          </p:cNvPr>
          <p:cNvSpPr>
            <a:spLocks noRot="1" noChangeArrowheads="1" noTextEdit="1"/>
          </p:cNvSpPr>
          <p:nvPr>
            <p:ph type="sldImg"/>
          </p:nvPr>
        </p:nvSpPr>
        <p:spPr>
          <a:ln/>
        </p:spPr>
      </p:sp>
      <p:sp>
        <p:nvSpPr>
          <p:cNvPr id="100355" name="Rectangle 3">
            <a:extLst>
              <a:ext uri="{FF2B5EF4-FFF2-40B4-BE49-F238E27FC236}">
                <a16:creationId xmlns:a16="http://schemas.microsoft.com/office/drawing/2014/main" id="{3EEA170C-D54C-4468-9F4B-6DE9B67F499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E75B793-A31D-4647-BD55-195493D2575D}"/>
              </a:ext>
            </a:extLst>
          </p:cNvPr>
          <p:cNvSpPr>
            <a:spLocks noGrp="1" noChangeArrowheads="1"/>
          </p:cNvSpPr>
          <p:nvPr>
            <p:ph type="sldNum" sz="quarter" idx="5"/>
          </p:nvPr>
        </p:nvSpPr>
        <p:spPr>
          <a:ln/>
        </p:spPr>
        <p:txBody>
          <a:bodyPr/>
          <a:lstStyle/>
          <a:p>
            <a:fld id="{0C4CDA77-02F8-425C-A1EF-91DD57D810DA}" type="slidenum">
              <a:rPr lang="en-US" altLang="en-US"/>
              <a:pPr/>
              <a:t>21</a:t>
            </a:fld>
            <a:endParaRPr lang="en-US" altLang="en-US"/>
          </a:p>
        </p:txBody>
      </p:sp>
      <p:sp>
        <p:nvSpPr>
          <p:cNvPr id="49154" name="Rectangle 2">
            <a:extLst>
              <a:ext uri="{FF2B5EF4-FFF2-40B4-BE49-F238E27FC236}">
                <a16:creationId xmlns:a16="http://schemas.microsoft.com/office/drawing/2014/main" id="{75BFDBC1-7D26-4C96-9F99-6E1546896CD1}"/>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E7B867F9-9361-45EF-AEC2-A2D07B3DBE6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066C3A6-D71D-4AC2-A22D-E7054B0D487F}"/>
              </a:ext>
            </a:extLst>
          </p:cNvPr>
          <p:cNvSpPr>
            <a:spLocks noGrp="1" noChangeArrowheads="1"/>
          </p:cNvSpPr>
          <p:nvPr>
            <p:ph type="sldNum" sz="quarter" idx="5"/>
          </p:nvPr>
        </p:nvSpPr>
        <p:spPr>
          <a:ln/>
        </p:spPr>
        <p:txBody>
          <a:bodyPr/>
          <a:lstStyle/>
          <a:p>
            <a:fld id="{C062B661-8047-4BAF-BA85-B50A0C480E00}" type="slidenum">
              <a:rPr lang="en-US" altLang="en-US"/>
              <a:pPr/>
              <a:t>22</a:t>
            </a:fld>
            <a:endParaRPr lang="en-US" altLang="en-US"/>
          </a:p>
        </p:txBody>
      </p:sp>
      <p:sp>
        <p:nvSpPr>
          <p:cNvPr id="102402" name="Rectangle 2">
            <a:extLst>
              <a:ext uri="{FF2B5EF4-FFF2-40B4-BE49-F238E27FC236}">
                <a16:creationId xmlns:a16="http://schemas.microsoft.com/office/drawing/2014/main" id="{1216D931-AC43-4998-90F1-935F378FFF25}"/>
              </a:ext>
            </a:extLst>
          </p:cNvPr>
          <p:cNvSpPr>
            <a:spLocks noRot="1" noChangeArrowheads="1" noTextEdit="1"/>
          </p:cNvSpPr>
          <p:nvPr>
            <p:ph type="sldImg"/>
          </p:nvPr>
        </p:nvSpPr>
        <p:spPr>
          <a:ln/>
        </p:spPr>
      </p:sp>
      <p:sp>
        <p:nvSpPr>
          <p:cNvPr id="102403" name="Rectangle 3">
            <a:extLst>
              <a:ext uri="{FF2B5EF4-FFF2-40B4-BE49-F238E27FC236}">
                <a16:creationId xmlns:a16="http://schemas.microsoft.com/office/drawing/2014/main" id="{C4BBC470-C4CD-4324-9128-EEFF159D89F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1E1CE93-BE18-4BE8-B897-836B131A2682}"/>
              </a:ext>
            </a:extLst>
          </p:cNvPr>
          <p:cNvSpPr>
            <a:spLocks noGrp="1" noChangeArrowheads="1"/>
          </p:cNvSpPr>
          <p:nvPr>
            <p:ph type="sldNum" sz="quarter" idx="5"/>
          </p:nvPr>
        </p:nvSpPr>
        <p:spPr>
          <a:ln/>
        </p:spPr>
        <p:txBody>
          <a:bodyPr/>
          <a:lstStyle/>
          <a:p>
            <a:fld id="{2C500DDA-3910-45A4-93D1-74B6C59A62E6}" type="slidenum">
              <a:rPr lang="en-US" altLang="en-US"/>
              <a:pPr/>
              <a:t>23</a:t>
            </a:fld>
            <a:endParaRPr lang="en-US" altLang="en-US"/>
          </a:p>
        </p:txBody>
      </p:sp>
      <p:sp>
        <p:nvSpPr>
          <p:cNvPr id="51202" name="Rectangle 2">
            <a:extLst>
              <a:ext uri="{FF2B5EF4-FFF2-40B4-BE49-F238E27FC236}">
                <a16:creationId xmlns:a16="http://schemas.microsoft.com/office/drawing/2014/main" id="{C1F3F6E1-6F30-4417-BD0C-28D365EDC2D9}"/>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A6D126B0-EEE7-486C-BDAC-0AA4E2EDB18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77F41E0-7F34-4431-891D-76DFFB5154BA}"/>
              </a:ext>
            </a:extLst>
          </p:cNvPr>
          <p:cNvSpPr>
            <a:spLocks noGrp="1" noChangeArrowheads="1"/>
          </p:cNvSpPr>
          <p:nvPr>
            <p:ph type="sldNum" sz="quarter" idx="5"/>
          </p:nvPr>
        </p:nvSpPr>
        <p:spPr>
          <a:ln/>
        </p:spPr>
        <p:txBody>
          <a:bodyPr/>
          <a:lstStyle/>
          <a:p>
            <a:fld id="{E1ACB938-6C3D-48F0-B257-577C64B37860}" type="slidenum">
              <a:rPr lang="en-US" altLang="en-US"/>
              <a:pPr/>
              <a:t>24</a:t>
            </a:fld>
            <a:endParaRPr lang="en-US" altLang="en-US"/>
          </a:p>
        </p:txBody>
      </p:sp>
      <p:sp>
        <p:nvSpPr>
          <p:cNvPr id="53250" name="Rectangle 2">
            <a:extLst>
              <a:ext uri="{FF2B5EF4-FFF2-40B4-BE49-F238E27FC236}">
                <a16:creationId xmlns:a16="http://schemas.microsoft.com/office/drawing/2014/main" id="{5F457718-3479-4232-952B-C640A9E2EACE}"/>
              </a:ext>
            </a:extLst>
          </p:cNvPr>
          <p:cNvSpPr>
            <a:spLocks noRot="1" noChangeArrowheads="1" noTextEdit="1"/>
          </p:cNvSpPr>
          <p:nvPr>
            <p:ph type="sldImg"/>
          </p:nvPr>
        </p:nvSpPr>
        <p:spPr>
          <a:ln/>
        </p:spPr>
      </p:sp>
      <p:sp>
        <p:nvSpPr>
          <p:cNvPr id="53251" name="Rectangle 3">
            <a:extLst>
              <a:ext uri="{FF2B5EF4-FFF2-40B4-BE49-F238E27FC236}">
                <a16:creationId xmlns:a16="http://schemas.microsoft.com/office/drawing/2014/main" id="{A6FC18F5-BE66-45D5-A8E2-2E72AF9C4C7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3AFCFC8-351F-4C08-8C7B-2325B4EBB1B3}"/>
              </a:ext>
            </a:extLst>
          </p:cNvPr>
          <p:cNvSpPr>
            <a:spLocks noGrp="1" noChangeArrowheads="1"/>
          </p:cNvSpPr>
          <p:nvPr>
            <p:ph type="sldNum" sz="quarter" idx="5"/>
          </p:nvPr>
        </p:nvSpPr>
        <p:spPr>
          <a:ln/>
        </p:spPr>
        <p:txBody>
          <a:bodyPr/>
          <a:lstStyle/>
          <a:p>
            <a:fld id="{7FD8F4AF-8569-4F24-9E21-288898B8B8C3}" type="slidenum">
              <a:rPr lang="en-US" altLang="en-US"/>
              <a:pPr/>
              <a:t>25</a:t>
            </a:fld>
            <a:endParaRPr lang="en-US" altLang="en-US"/>
          </a:p>
        </p:txBody>
      </p:sp>
      <p:sp>
        <p:nvSpPr>
          <p:cNvPr id="55298" name="Rectangle 2">
            <a:extLst>
              <a:ext uri="{FF2B5EF4-FFF2-40B4-BE49-F238E27FC236}">
                <a16:creationId xmlns:a16="http://schemas.microsoft.com/office/drawing/2014/main" id="{F2AB5D13-30DF-41B8-92A0-AF324859F5DF}"/>
              </a:ext>
            </a:extLst>
          </p:cNvPr>
          <p:cNvSpPr>
            <a:spLocks noRot="1" noChangeArrowheads="1" noTextEdit="1"/>
          </p:cNvSpPr>
          <p:nvPr>
            <p:ph type="sldImg"/>
          </p:nvPr>
        </p:nvSpPr>
        <p:spPr>
          <a:ln/>
        </p:spPr>
      </p:sp>
      <p:sp>
        <p:nvSpPr>
          <p:cNvPr id="55299" name="Rectangle 3">
            <a:extLst>
              <a:ext uri="{FF2B5EF4-FFF2-40B4-BE49-F238E27FC236}">
                <a16:creationId xmlns:a16="http://schemas.microsoft.com/office/drawing/2014/main" id="{2CAC9280-9A88-41E9-84C0-8E7BEDE5B1B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72B2206-BA6D-431B-8819-7751C14236CB}"/>
              </a:ext>
            </a:extLst>
          </p:cNvPr>
          <p:cNvSpPr>
            <a:spLocks noGrp="1" noChangeArrowheads="1"/>
          </p:cNvSpPr>
          <p:nvPr>
            <p:ph type="sldNum" sz="quarter" idx="5"/>
          </p:nvPr>
        </p:nvSpPr>
        <p:spPr>
          <a:ln/>
        </p:spPr>
        <p:txBody>
          <a:bodyPr/>
          <a:lstStyle/>
          <a:p>
            <a:fld id="{4BDD047E-837F-4CFD-8991-0A7E63189345}" type="slidenum">
              <a:rPr lang="en-US" altLang="en-US"/>
              <a:pPr/>
              <a:t>26</a:t>
            </a:fld>
            <a:endParaRPr lang="en-US" altLang="en-US"/>
          </a:p>
        </p:txBody>
      </p:sp>
      <p:sp>
        <p:nvSpPr>
          <p:cNvPr id="57346" name="Rectangle 2">
            <a:extLst>
              <a:ext uri="{FF2B5EF4-FFF2-40B4-BE49-F238E27FC236}">
                <a16:creationId xmlns:a16="http://schemas.microsoft.com/office/drawing/2014/main" id="{395294C3-1322-47F7-9D98-3054B4BDBAC8}"/>
              </a:ext>
            </a:extLst>
          </p:cNvPr>
          <p:cNvSpPr>
            <a:spLocks noRot="1" noChangeArrowheads="1" noTextEdit="1"/>
          </p:cNvSpPr>
          <p:nvPr>
            <p:ph type="sldImg"/>
          </p:nvPr>
        </p:nvSpPr>
        <p:spPr>
          <a:ln/>
        </p:spPr>
      </p:sp>
      <p:sp>
        <p:nvSpPr>
          <p:cNvPr id="57347" name="Rectangle 3">
            <a:extLst>
              <a:ext uri="{FF2B5EF4-FFF2-40B4-BE49-F238E27FC236}">
                <a16:creationId xmlns:a16="http://schemas.microsoft.com/office/drawing/2014/main" id="{4464F0F7-A510-48C1-B2EB-9B455128EC6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1ED8F33-644D-4A74-9EB6-394340AC39FA}"/>
              </a:ext>
            </a:extLst>
          </p:cNvPr>
          <p:cNvSpPr>
            <a:spLocks noGrp="1" noChangeArrowheads="1"/>
          </p:cNvSpPr>
          <p:nvPr>
            <p:ph type="sldNum" sz="quarter" idx="5"/>
          </p:nvPr>
        </p:nvSpPr>
        <p:spPr>
          <a:ln/>
        </p:spPr>
        <p:txBody>
          <a:bodyPr/>
          <a:lstStyle/>
          <a:p>
            <a:fld id="{F36B73D3-25A7-4E6E-9A26-EB2B2C9CAADE}" type="slidenum">
              <a:rPr lang="en-US" altLang="en-US"/>
              <a:pPr/>
              <a:t>27</a:t>
            </a:fld>
            <a:endParaRPr lang="en-US" altLang="en-US"/>
          </a:p>
        </p:txBody>
      </p:sp>
      <p:sp>
        <p:nvSpPr>
          <p:cNvPr id="59394" name="Rectangle 2">
            <a:extLst>
              <a:ext uri="{FF2B5EF4-FFF2-40B4-BE49-F238E27FC236}">
                <a16:creationId xmlns:a16="http://schemas.microsoft.com/office/drawing/2014/main" id="{6F957852-DDDA-4449-8EFA-030AA4D4C328}"/>
              </a:ext>
            </a:extLst>
          </p:cNvPr>
          <p:cNvSpPr>
            <a:spLocks noRot="1" noChangeArrowheads="1" noTextEdit="1"/>
          </p:cNvSpPr>
          <p:nvPr>
            <p:ph type="sldImg"/>
          </p:nvPr>
        </p:nvSpPr>
        <p:spPr>
          <a:ln/>
        </p:spPr>
      </p:sp>
      <p:sp>
        <p:nvSpPr>
          <p:cNvPr id="59395" name="Rectangle 3">
            <a:extLst>
              <a:ext uri="{FF2B5EF4-FFF2-40B4-BE49-F238E27FC236}">
                <a16:creationId xmlns:a16="http://schemas.microsoft.com/office/drawing/2014/main" id="{FA080AE1-8524-4297-BFD0-BF320F3BC16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727A5EB-65BA-453F-8262-E811F639DC36}"/>
              </a:ext>
            </a:extLst>
          </p:cNvPr>
          <p:cNvSpPr>
            <a:spLocks noGrp="1" noChangeArrowheads="1"/>
          </p:cNvSpPr>
          <p:nvPr>
            <p:ph type="sldNum" sz="quarter" idx="5"/>
          </p:nvPr>
        </p:nvSpPr>
        <p:spPr>
          <a:ln/>
        </p:spPr>
        <p:txBody>
          <a:bodyPr/>
          <a:lstStyle/>
          <a:p>
            <a:fld id="{2BB26F9D-EE7D-41D0-9C8F-224F922F288B}" type="slidenum">
              <a:rPr lang="en-US" altLang="en-US"/>
              <a:pPr/>
              <a:t>28</a:t>
            </a:fld>
            <a:endParaRPr lang="en-US" altLang="en-US"/>
          </a:p>
        </p:txBody>
      </p:sp>
      <p:sp>
        <p:nvSpPr>
          <p:cNvPr id="61442" name="Rectangle 2">
            <a:extLst>
              <a:ext uri="{FF2B5EF4-FFF2-40B4-BE49-F238E27FC236}">
                <a16:creationId xmlns:a16="http://schemas.microsoft.com/office/drawing/2014/main" id="{264BEC34-5A5A-43E0-B659-400AB014F1D7}"/>
              </a:ext>
            </a:extLst>
          </p:cNvPr>
          <p:cNvSpPr>
            <a:spLocks noRot="1" noChangeArrowheads="1" noTextEdit="1"/>
          </p:cNvSpPr>
          <p:nvPr>
            <p:ph type="sldImg"/>
          </p:nvPr>
        </p:nvSpPr>
        <p:spPr>
          <a:ln/>
        </p:spPr>
      </p:sp>
      <p:sp>
        <p:nvSpPr>
          <p:cNvPr id="61443" name="Rectangle 3">
            <a:extLst>
              <a:ext uri="{FF2B5EF4-FFF2-40B4-BE49-F238E27FC236}">
                <a16:creationId xmlns:a16="http://schemas.microsoft.com/office/drawing/2014/main" id="{C153F693-6ED5-46DC-851D-8E64F59C6B5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CFCEFB7-1B9E-4A08-AA65-C44673CF361A}"/>
              </a:ext>
            </a:extLst>
          </p:cNvPr>
          <p:cNvSpPr>
            <a:spLocks noGrp="1" noChangeArrowheads="1"/>
          </p:cNvSpPr>
          <p:nvPr>
            <p:ph type="sldNum" sz="quarter" idx="5"/>
          </p:nvPr>
        </p:nvSpPr>
        <p:spPr>
          <a:ln/>
        </p:spPr>
        <p:txBody>
          <a:bodyPr/>
          <a:lstStyle/>
          <a:p>
            <a:fld id="{214614BA-ABFF-4B9B-B5ED-959D20E990F9}" type="slidenum">
              <a:rPr lang="en-US" altLang="en-US"/>
              <a:pPr/>
              <a:t>29</a:t>
            </a:fld>
            <a:endParaRPr lang="en-US" altLang="en-US"/>
          </a:p>
        </p:txBody>
      </p:sp>
      <p:sp>
        <p:nvSpPr>
          <p:cNvPr id="94210" name="Rectangle 2">
            <a:extLst>
              <a:ext uri="{FF2B5EF4-FFF2-40B4-BE49-F238E27FC236}">
                <a16:creationId xmlns:a16="http://schemas.microsoft.com/office/drawing/2014/main" id="{1BB90B16-6772-42A0-8F26-FD98B63F2010}"/>
              </a:ext>
            </a:extLst>
          </p:cNvPr>
          <p:cNvSpPr>
            <a:spLocks noRot="1" noChangeArrowheads="1" noTextEdit="1"/>
          </p:cNvSpPr>
          <p:nvPr>
            <p:ph type="sldImg"/>
          </p:nvPr>
        </p:nvSpPr>
        <p:spPr>
          <a:ln/>
        </p:spPr>
      </p:sp>
      <p:sp>
        <p:nvSpPr>
          <p:cNvPr id="94211" name="Rectangle 3">
            <a:extLst>
              <a:ext uri="{FF2B5EF4-FFF2-40B4-BE49-F238E27FC236}">
                <a16:creationId xmlns:a16="http://schemas.microsoft.com/office/drawing/2014/main" id="{8D7F2F9D-5CED-4A41-9F46-DA47D7A92D3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09A7933-0D9A-4AB6-AE31-86766AF1A4BE}"/>
              </a:ext>
            </a:extLst>
          </p:cNvPr>
          <p:cNvSpPr>
            <a:spLocks noGrp="1" noChangeArrowheads="1"/>
          </p:cNvSpPr>
          <p:nvPr>
            <p:ph type="sldNum" sz="quarter" idx="5"/>
          </p:nvPr>
        </p:nvSpPr>
        <p:spPr>
          <a:ln/>
        </p:spPr>
        <p:txBody>
          <a:bodyPr/>
          <a:lstStyle/>
          <a:p>
            <a:fld id="{474715B7-9458-42E0-9572-4247E3F779BA}" type="slidenum">
              <a:rPr lang="en-US" altLang="en-US"/>
              <a:pPr/>
              <a:t>3</a:t>
            </a:fld>
            <a:endParaRPr lang="en-US" altLang="en-US"/>
          </a:p>
        </p:txBody>
      </p:sp>
      <p:sp>
        <p:nvSpPr>
          <p:cNvPr id="15362" name="Rectangle 2">
            <a:extLst>
              <a:ext uri="{FF2B5EF4-FFF2-40B4-BE49-F238E27FC236}">
                <a16:creationId xmlns:a16="http://schemas.microsoft.com/office/drawing/2014/main" id="{3200FBEC-697A-4CD1-84BC-445ABD04C418}"/>
              </a:ext>
            </a:extLst>
          </p:cNvPr>
          <p:cNvSpPr>
            <a:spLocks noRot="1" noChangeArrowheads="1" noTextEdit="1"/>
          </p:cNvSpPr>
          <p:nvPr>
            <p:ph type="sldImg"/>
          </p:nvPr>
        </p:nvSpPr>
        <p:spPr>
          <a:ln/>
        </p:spPr>
      </p:sp>
      <p:sp>
        <p:nvSpPr>
          <p:cNvPr id="15363" name="Rectangle 3">
            <a:extLst>
              <a:ext uri="{FF2B5EF4-FFF2-40B4-BE49-F238E27FC236}">
                <a16:creationId xmlns:a16="http://schemas.microsoft.com/office/drawing/2014/main" id="{E3DC1D11-1BDF-4005-9DDA-6AC8A2C6CA5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2FCC08C-CEBD-476A-B6DD-98541F4DA441}"/>
              </a:ext>
            </a:extLst>
          </p:cNvPr>
          <p:cNvSpPr>
            <a:spLocks noGrp="1" noChangeArrowheads="1"/>
          </p:cNvSpPr>
          <p:nvPr>
            <p:ph type="sldNum" sz="quarter" idx="5"/>
          </p:nvPr>
        </p:nvSpPr>
        <p:spPr>
          <a:ln/>
        </p:spPr>
        <p:txBody>
          <a:bodyPr/>
          <a:lstStyle/>
          <a:p>
            <a:fld id="{A45BC911-C990-4F8A-B386-EB0AE8BFEC51}" type="slidenum">
              <a:rPr lang="en-US" altLang="en-US"/>
              <a:pPr/>
              <a:t>30</a:t>
            </a:fld>
            <a:endParaRPr lang="en-US" altLang="en-US"/>
          </a:p>
        </p:txBody>
      </p:sp>
      <p:sp>
        <p:nvSpPr>
          <p:cNvPr id="88066" name="Rectangle 2">
            <a:extLst>
              <a:ext uri="{FF2B5EF4-FFF2-40B4-BE49-F238E27FC236}">
                <a16:creationId xmlns:a16="http://schemas.microsoft.com/office/drawing/2014/main" id="{BF035378-B8CB-4805-B535-CD346B904ED7}"/>
              </a:ext>
            </a:extLst>
          </p:cNvPr>
          <p:cNvSpPr>
            <a:spLocks noRot="1" noChangeArrowheads="1" noTextEdit="1"/>
          </p:cNvSpPr>
          <p:nvPr>
            <p:ph type="sldImg"/>
          </p:nvPr>
        </p:nvSpPr>
        <p:spPr>
          <a:ln/>
        </p:spPr>
      </p:sp>
      <p:sp>
        <p:nvSpPr>
          <p:cNvPr id="88067" name="Rectangle 3">
            <a:extLst>
              <a:ext uri="{FF2B5EF4-FFF2-40B4-BE49-F238E27FC236}">
                <a16:creationId xmlns:a16="http://schemas.microsoft.com/office/drawing/2014/main" id="{DFF5AB59-73F1-4100-8E26-C858AEA28BE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7FB86C5-79B7-4D46-8BC1-B6E452A24068}"/>
              </a:ext>
            </a:extLst>
          </p:cNvPr>
          <p:cNvSpPr>
            <a:spLocks noGrp="1" noChangeArrowheads="1"/>
          </p:cNvSpPr>
          <p:nvPr>
            <p:ph type="sldNum" sz="quarter" idx="5"/>
          </p:nvPr>
        </p:nvSpPr>
        <p:spPr>
          <a:ln/>
        </p:spPr>
        <p:txBody>
          <a:bodyPr/>
          <a:lstStyle/>
          <a:p>
            <a:fld id="{AB953579-25E3-4384-84CE-09244FC0BC74}" type="slidenum">
              <a:rPr lang="en-US" altLang="en-US"/>
              <a:pPr/>
              <a:t>31</a:t>
            </a:fld>
            <a:endParaRPr lang="en-US" altLang="en-US"/>
          </a:p>
        </p:txBody>
      </p:sp>
      <p:sp>
        <p:nvSpPr>
          <p:cNvPr id="90114" name="Rectangle 2">
            <a:extLst>
              <a:ext uri="{FF2B5EF4-FFF2-40B4-BE49-F238E27FC236}">
                <a16:creationId xmlns:a16="http://schemas.microsoft.com/office/drawing/2014/main" id="{2ECABCA2-4E8D-485E-9146-27EFE1E12E1A}"/>
              </a:ext>
            </a:extLst>
          </p:cNvPr>
          <p:cNvSpPr>
            <a:spLocks noRot="1" noChangeArrowheads="1" noTextEdit="1"/>
          </p:cNvSpPr>
          <p:nvPr>
            <p:ph type="sldImg"/>
          </p:nvPr>
        </p:nvSpPr>
        <p:spPr>
          <a:ln/>
        </p:spPr>
      </p:sp>
      <p:sp>
        <p:nvSpPr>
          <p:cNvPr id="90115" name="Rectangle 3">
            <a:extLst>
              <a:ext uri="{FF2B5EF4-FFF2-40B4-BE49-F238E27FC236}">
                <a16:creationId xmlns:a16="http://schemas.microsoft.com/office/drawing/2014/main" id="{1F805414-8692-4EF8-9D10-0FB025945E2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AED59D-C27A-47E7-98E0-6610740CF151}"/>
              </a:ext>
            </a:extLst>
          </p:cNvPr>
          <p:cNvSpPr>
            <a:spLocks noGrp="1" noChangeArrowheads="1"/>
          </p:cNvSpPr>
          <p:nvPr>
            <p:ph type="sldNum" sz="quarter" idx="5"/>
          </p:nvPr>
        </p:nvSpPr>
        <p:spPr>
          <a:ln/>
        </p:spPr>
        <p:txBody>
          <a:bodyPr/>
          <a:lstStyle/>
          <a:p>
            <a:fld id="{C382D7DD-4883-4C25-8E8A-295F5A5F4CC5}" type="slidenum">
              <a:rPr lang="en-US" altLang="en-US"/>
              <a:pPr/>
              <a:t>32</a:t>
            </a:fld>
            <a:endParaRPr lang="en-US" altLang="en-US"/>
          </a:p>
        </p:txBody>
      </p:sp>
      <p:sp>
        <p:nvSpPr>
          <p:cNvPr id="22530" name="Rectangle 2">
            <a:extLst>
              <a:ext uri="{FF2B5EF4-FFF2-40B4-BE49-F238E27FC236}">
                <a16:creationId xmlns:a16="http://schemas.microsoft.com/office/drawing/2014/main" id="{177A5AD0-0F82-46E3-8FC3-1DACC1CF57D9}"/>
              </a:ext>
            </a:extLst>
          </p:cNvPr>
          <p:cNvSpPr>
            <a:spLocks noRot="1" noChangeArrowheads="1" noTextEdit="1"/>
          </p:cNvSpPr>
          <p:nvPr>
            <p:ph type="sldImg"/>
          </p:nvPr>
        </p:nvSpPr>
        <p:spPr>
          <a:ln/>
        </p:spPr>
      </p:sp>
      <p:sp>
        <p:nvSpPr>
          <p:cNvPr id="22531" name="Rectangle 3">
            <a:extLst>
              <a:ext uri="{FF2B5EF4-FFF2-40B4-BE49-F238E27FC236}">
                <a16:creationId xmlns:a16="http://schemas.microsoft.com/office/drawing/2014/main" id="{12932ABC-AE62-4927-9DEA-E51918DE532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F9B764B-E860-4546-8C9A-FD44BE94AB3B}"/>
              </a:ext>
            </a:extLst>
          </p:cNvPr>
          <p:cNvSpPr>
            <a:spLocks noGrp="1" noChangeArrowheads="1"/>
          </p:cNvSpPr>
          <p:nvPr>
            <p:ph type="sldNum" sz="quarter" idx="5"/>
          </p:nvPr>
        </p:nvSpPr>
        <p:spPr>
          <a:ln/>
        </p:spPr>
        <p:txBody>
          <a:bodyPr/>
          <a:lstStyle/>
          <a:p>
            <a:fld id="{9745D0F2-95A9-42A3-A8C0-63075BC8B4E8}" type="slidenum">
              <a:rPr lang="en-US" altLang="en-US"/>
              <a:pPr/>
              <a:t>4</a:t>
            </a:fld>
            <a:endParaRPr lang="en-US" altLang="en-US"/>
          </a:p>
        </p:txBody>
      </p:sp>
      <p:sp>
        <p:nvSpPr>
          <p:cNvPr id="14338" name="Rectangle 2">
            <a:extLst>
              <a:ext uri="{FF2B5EF4-FFF2-40B4-BE49-F238E27FC236}">
                <a16:creationId xmlns:a16="http://schemas.microsoft.com/office/drawing/2014/main" id="{D9B48D4C-FE0F-4E49-AAFB-371672985956}"/>
              </a:ext>
            </a:extLst>
          </p:cNvPr>
          <p:cNvSpPr>
            <a:spLocks noRot="1" noChangeArrowheads="1" noTextEdit="1"/>
          </p:cNvSpPr>
          <p:nvPr>
            <p:ph type="sldImg"/>
          </p:nvPr>
        </p:nvSpPr>
        <p:spPr>
          <a:ln/>
        </p:spPr>
      </p:sp>
      <p:sp>
        <p:nvSpPr>
          <p:cNvPr id="14339" name="Rectangle 3">
            <a:extLst>
              <a:ext uri="{FF2B5EF4-FFF2-40B4-BE49-F238E27FC236}">
                <a16:creationId xmlns:a16="http://schemas.microsoft.com/office/drawing/2014/main" id="{82C4BE50-0737-44B2-BCF1-61629242DC1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9CC36EF-CAFE-41CD-9581-F8F21B2D483E}"/>
              </a:ext>
            </a:extLst>
          </p:cNvPr>
          <p:cNvSpPr>
            <a:spLocks noGrp="1" noChangeArrowheads="1"/>
          </p:cNvSpPr>
          <p:nvPr>
            <p:ph type="sldNum" sz="quarter" idx="5"/>
          </p:nvPr>
        </p:nvSpPr>
        <p:spPr>
          <a:ln/>
        </p:spPr>
        <p:txBody>
          <a:bodyPr/>
          <a:lstStyle/>
          <a:p>
            <a:fld id="{2724F730-63FF-4490-9A1F-FAF3D399F128}" type="slidenum">
              <a:rPr lang="en-US" altLang="en-US"/>
              <a:pPr/>
              <a:t>5</a:t>
            </a:fld>
            <a:endParaRPr lang="en-US" altLang="en-US"/>
          </a:p>
        </p:txBody>
      </p:sp>
      <p:sp>
        <p:nvSpPr>
          <p:cNvPr id="26626" name="Rectangle 2">
            <a:extLst>
              <a:ext uri="{FF2B5EF4-FFF2-40B4-BE49-F238E27FC236}">
                <a16:creationId xmlns:a16="http://schemas.microsoft.com/office/drawing/2014/main" id="{9422359E-D382-434B-949C-FB4633243529}"/>
              </a:ext>
            </a:extLst>
          </p:cNvPr>
          <p:cNvSpPr>
            <a:spLocks noRot="1" noChangeArrowheads="1" noTextEdit="1"/>
          </p:cNvSpPr>
          <p:nvPr>
            <p:ph type="sldImg"/>
          </p:nvPr>
        </p:nvSpPr>
        <p:spPr>
          <a:ln/>
        </p:spPr>
      </p:sp>
      <p:sp>
        <p:nvSpPr>
          <p:cNvPr id="26627" name="Rectangle 3">
            <a:extLst>
              <a:ext uri="{FF2B5EF4-FFF2-40B4-BE49-F238E27FC236}">
                <a16:creationId xmlns:a16="http://schemas.microsoft.com/office/drawing/2014/main" id="{3644B2A6-200A-4955-8E6B-EE69C8203C7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1D0A01C-BED6-441B-A1D9-A5D369F4243F}"/>
              </a:ext>
            </a:extLst>
          </p:cNvPr>
          <p:cNvSpPr>
            <a:spLocks noGrp="1" noChangeArrowheads="1"/>
          </p:cNvSpPr>
          <p:nvPr>
            <p:ph type="sldNum" sz="quarter" idx="5"/>
          </p:nvPr>
        </p:nvSpPr>
        <p:spPr>
          <a:ln/>
        </p:spPr>
        <p:txBody>
          <a:bodyPr/>
          <a:lstStyle/>
          <a:p>
            <a:fld id="{E21250B0-F6FA-4154-8BB1-F3EACD36AEC2}" type="slidenum">
              <a:rPr lang="en-US" altLang="en-US"/>
              <a:pPr/>
              <a:t>6</a:t>
            </a:fld>
            <a:endParaRPr lang="en-US" altLang="en-US"/>
          </a:p>
        </p:txBody>
      </p:sp>
      <p:sp>
        <p:nvSpPr>
          <p:cNvPr id="28674" name="Rectangle 2">
            <a:extLst>
              <a:ext uri="{FF2B5EF4-FFF2-40B4-BE49-F238E27FC236}">
                <a16:creationId xmlns:a16="http://schemas.microsoft.com/office/drawing/2014/main" id="{E0DF4978-AE9B-4668-901A-C56CE9B60CDD}"/>
              </a:ext>
            </a:extLst>
          </p:cNvPr>
          <p:cNvSpPr>
            <a:spLocks noRot="1" noChangeArrowheads="1" noTextEdit="1"/>
          </p:cNvSpPr>
          <p:nvPr>
            <p:ph type="sldImg"/>
          </p:nvPr>
        </p:nvSpPr>
        <p:spPr>
          <a:ln/>
        </p:spPr>
      </p:sp>
      <p:sp>
        <p:nvSpPr>
          <p:cNvPr id="28675" name="Rectangle 3">
            <a:extLst>
              <a:ext uri="{FF2B5EF4-FFF2-40B4-BE49-F238E27FC236}">
                <a16:creationId xmlns:a16="http://schemas.microsoft.com/office/drawing/2014/main" id="{95013B4B-13AF-43C7-828E-71E26D3F3DE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6F8FF7A-7963-409F-BCC5-7135908D96FB}"/>
              </a:ext>
            </a:extLst>
          </p:cNvPr>
          <p:cNvSpPr>
            <a:spLocks noGrp="1" noChangeArrowheads="1"/>
          </p:cNvSpPr>
          <p:nvPr>
            <p:ph type="sldNum" sz="quarter" idx="5"/>
          </p:nvPr>
        </p:nvSpPr>
        <p:spPr>
          <a:ln/>
        </p:spPr>
        <p:txBody>
          <a:bodyPr/>
          <a:lstStyle/>
          <a:p>
            <a:fld id="{3A326FB5-1300-4CE4-AA8D-86022B34E75A}" type="slidenum">
              <a:rPr lang="en-US" altLang="en-US"/>
              <a:pPr/>
              <a:t>7</a:t>
            </a:fld>
            <a:endParaRPr lang="en-US" altLang="en-US"/>
          </a:p>
        </p:txBody>
      </p:sp>
      <p:sp>
        <p:nvSpPr>
          <p:cNvPr id="24578" name="Rectangle 2">
            <a:extLst>
              <a:ext uri="{FF2B5EF4-FFF2-40B4-BE49-F238E27FC236}">
                <a16:creationId xmlns:a16="http://schemas.microsoft.com/office/drawing/2014/main" id="{2C8BED35-8325-48DF-83DF-64EF55B5171D}"/>
              </a:ext>
            </a:extLst>
          </p:cNvPr>
          <p:cNvSpPr>
            <a:spLocks noRot="1" noChangeArrowheads="1" noTextEdit="1"/>
          </p:cNvSpPr>
          <p:nvPr>
            <p:ph type="sldImg"/>
          </p:nvPr>
        </p:nvSpPr>
        <p:spPr>
          <a:ln/>
        </p:spPr>
      </p:sp>
      <p:sp>
        <p:nvSpPr>
          <p:cNvPr id="24579" name="Rectangle 3">
            <a:extLst>
              <a:ext uri="{FF2B5EF4-FFF2-40B4-BE49-F238E27FC236}">
                <a16:creationId xmlns:a16="http://schemas.microsoft.com/office/drawing/2014/main" id="{B624CFED-4952-4231-AD39-5C22565A581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E6C6A3D-2027-44EA-8DC9-0C53025400A6}"/>
              </a:ext>
            </a:extLst>
          </p:cNvPr>
          <p:cNvSpPr>
            <a:spLocks noGrp="1" noChangeArrowheads="1"/>
          </p:cNvSpPr>
          <p:nvPr>
            <p:ph type="sldNum" sz="quarter" idx="5"/>
          </p:nvPr>
        </p:nvSpPr>
        <p:spPr>
          <a:ln/>
        </p:spPr>
        <p:txBody>
          <a:bodyPr/>
          <a:lstStyle/>
          <a:p>
            <a:fld id="{D1E99538-6D34-47B3-B309-C370A3E74946}" type="slidenum">
              <a:rPr lang="en-US" altLang="en-US"/>
              <a:pPr/>
              <a:t>8</a:t>
            </a:fld>
            <a:endParaRPr lang="en-US" altLang="en-US"/>
          </a:p>
        </p:txBody>
      </p:sp>
      <p:sp>
        <p:nvSpPr>
          <p:cNvPr id="30722" name="Rectangle 2">
            <a:extLst>
              <a:ext uri="{FF2B5EF4-FFF2-40B4-BE49-F238E27FC236}">
                <a16:creationId xmlns:a16="http://schemas.microsoft.com/office/drawing/2014/main" id="{F016C308-B4FC-4A94-B7EA-59FFC8E0E6B8}"/>
              </a:ext>
            </a:extLst>
          </p:cNvPr>
          <p:cNvSpPr>
            <a:spLocks noRot="1" noChangeArrowheads="1" noTextEdit="1"/>
          </p:cNvSpPr>
          <p:nvPr>
            <p:ph type="sldImg"/>
          </p:nvPr>
        </p:nvSpPr>
        <p:spPr>
          <a:ln/>
        </p:spPr>
      </p:sp>
      <p:sp>
        <p:nvSpPr>
          <p:cNvPr id="30723" name="Rectangle 3">
            <a:extLst>
              <a:ext uri="{FF2B5EF4-FFF2-40B4-BE49-F238E27FC236}">
                <a16:creationId xmlns:a16="http://schemas.microsoft.com/office/drawing/2014/main" id="{1314402E-D862-4C3B-80A2-F5977D66B6B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B5B1945-267E-4794-8126-7513B04C40B8}"/>
              </a:ext>
            </a:extLst>
          </p:cNvPr>
          <p:cNvSpPr>
            <a:spLocks noGrp="1" noChangeArrowheads="1"/>
          </p:cNvSpPr>
          <p:nvPr>
            <p:ph type="sldNum" sz="quarter" idx="5"/>
          </p:nvPr>
        </p:nvSpPr>
        <p:spPr>
          <a:ln/>
        </p:spPr>
        <p:txBody>
          <a:bodyPr/>
          <a:lstStyle/>
          <a:p>
            <a:fld id="{5A3D83EF-CBBF-4B52-9F36-472789ACB522}" type="slidenum">
              <a:rPr lang="en-US" altLang="en-US"/>
              <a:pPr/>
              <a:t>9</a:t>
            </a:fld>
            <a:endParaRPr lang="en-US" altLang="en-US"/>
          </a:p>
        </p:txBody>
      </p:sp>
      <p:sp>
        <p:nvSpPr>
          <p:cNvPr id="32770" name="Rectangle 2">
            <a:extLst>
              <a:ext uri="{FF2B5EF4-FFF2-40B4-BE49-F238E27FC236}">
                <a16:creationId xmlns:a16="http://schemas.microsoft.com/office/drawing/2014/main" id="{D073B5C2-00EC-4886-B5D0-4E9C4173B1AD}"/>
              </a:ext>
            </a:extLst>
          </p:cNvPr>
          <p:cNvSpPr>
            <a:spLocks noRot="1" noChangeArrowheads="1" noTextEdit="1"/>
          </p:cNvSpPr>
          <p:nvPr>
            <p:ph type="sldImg"/>
          </p:nvPr>
        </p:nvSpPr>
        <p:spPr>
          <a:ln/>
        </p:spPr>
      </p:sp>
      <p:sp>
        <p:nvSpPr>
          <p:cNvPr id="32771" name="Rectangle 3">
            <a:extLst>
              <a:ext uri="{FF2B5EF4-FFF2-40B4-BE49-F238E27FC236}">
                <a16:creationId xmlns:a16="http://schemas.microsoft.com/office/drawing/2014/main" id="{30E3E0A8-2FE2-4B49-822A-E8042696FE75}"/>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FB983-DD3E-45FA-82C6-74AF8A58D940}"/>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EB89C8A-CA48-4FD1-BE78-9EEB91D312F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BBBBDF-280F-440C-8EF7-E1A1661AF02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60B6764-2944-4DD4-9678-66A3880BF66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4BE055C-CBB9-4876-BE21-836F374B404A}"/>
              </a:ext>
            </a:extLst>
          </p:cNvPr>
          <p:cNvSpPr>
            <a:spLocks noGrp="1"/>
          </p:cNvSpPr>
          <p:nvPr>
            <p:ph type="sldNum" sz="quarter" idx="12"/>
          </p:nvPr>
        </p:nvSpPr>
        <p:spPr/>
        <p:txBody>
          <a:bodyPr/>
          <a:lstStyle>
            <a:lvl1pPr>
              <a:defRPr/>
            </a:lvl1pPr>
          </a:lstStyle>
          <a:p>
            <a:fld id="{AA9A82B4-AA4D-4632-87FE-FBD22139F7E8}" type="slidenum">
              <a:rPr lang="en-US" altLang="en-US"/>
              <a:pPr/>
              <a:t>‹#›</a:t>
            </a:fld>
            <a:endParaRPr lang="en-US" altLang="en-US"/>
          </a:p>
        </p:txBody>
      </p:sp>
    </p:spTree>
    <p:extLst>
      <p:ext uri="{BB962C8B-B14F-4D97-AF65-F5344CB8AC3E}">
        <p14:creationId xmlns:p14="http://schemas.microsoft.com/office/powerpoint/2010/main" val="2941096540"/>
      </p:ext>
    </p:extLst>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DC105-630B-46D9-9CA0-8F384FCB753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B8297C-3B87-4377-9F9A-9456C6EC08C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1CB04-2CE6-4B6A-AB55-BC74C03F970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9AF2BEF-5A57-4A47-BDE1-16246E80E69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FAD1340-D913-4157-B357-A16E06DE4C74}"/>
              </a:ext>
            </a:extLst>
          </p:cNvPr>
          <p:cNvSpPr>
            <a:spLocks noGrp="1"/>
          </p:cNvSpPr>
          <p:nvPr>
            <p:ph type="sldNum" sz="quarter" idx="12"/>
          </p:nvPr>
        </p:nvSpPr>
        <p:spPr/>
        <p:txBody>
          <a:bodyPr/>
          <a:lstStyle>
            <a:lvl1pPr>
              <a:defRPr/>
            </a:lvl1pPr>
          </a:lstStyle>
          <a:p>
            <a:fld id="{30770528-2B86-4C2E-A0AC-ECD5C503213C}" type="slidenum">
              <a:rPr lang="en-US" altLang="en-US"/>
              <a:pPr/>
              <a:t>‹#›</a:t>
            </a:fld>
            <a:endParaRPr lang="en-US" altLang="en-US"/>
          </a:p>
        </p:txBody>
      </p:sp>
    </p:spTree>
    <p:extLst>
      <p:ext uri="{BB962C8B-B14F-4D97-AF65-F5344CB8AC3E}">
        <p14:creationId xmlns:p14="http://schemas.microsoft.com/office/powerpoint/2010/main" val="101852483"/>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75048A-0715-4188-B675-F488960E12CC}"/>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7FFFC4-FBEA-4D05-AD10-FDD44FAE778A}"/>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A84FA7-3216-4826-B938-4A5FEDE72BF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1250B43-21F4-4B2B-B355-A279934A6F3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450FF96-48C4-4C21-9539-1E8308DCEBC3}"/>
              </a:ext>
            </a:extLst>
          </p:cNvPr>
          <p:cNvSpPr>
            <a:spLocks noGrp="1"/>
          </p:cNvSpPr>
          <p:nvPr>
            <p:ph type="sldNum" sz="quarter" idx="12"/>
          </p:nvPr>
        </p:nvSpPr>
        <p:spPr/>
        <p:txBody>
          <a:bodyPr/>
          <a:lstStyle>
            <a:lvl1pPr>
              <a:defRPr/>
            </a:lvl1pPr>
          </a:lstStyle>
          <a:p>
            <a:fld id="{E7006F96-CBFE-4882-8B8E-1DF092C41D57}" type="slidenum">
              <a:rPr lang="en-US" altLang="en-US"/>
              <a:pPr/>
              <a:t>‹#›</a:t>
            </a:fld>
            <a:endParaRPr lang="en-US" altLang="en-US"/>
          </a:p>
        </p:txBody>
      </p:sp>
    </p:spTree>
    <p:extLst>
      <p:ext uri="{BB962C8B-B14F-4D97-AF65-F5344CB8AC3E}">
        <p14:creationId xmlns:p14="http://schemas.microsoft.com/office/powerpoint/2010/main" val="2480634309"/>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9EE2D-C9ED-4624-9BA8-76D01E6E8D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E5DF98-04FD-42AC-B120-1DEB4E888A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AFAF68-A054-42B3-928C-9C6A227D7C2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751CC72-BBF2-482C-BC7E-53358409555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5D36710-1C1B-4603-ABB2-D15414AD152E}"/>
              </a:ext>
            </a:extLst>
          </p:cNvPr>
          <p:cNvSpPr>
            <a:spLocks noGrp="1"/>
          </p:cNvSpPr>
          <p:nvPr>
            <p:ph type="sldNum" sz="quarter" idx="12"/>
          </p:nvPr>
        </p:nvSpPr>
        <p:spPr/>
        <p:txBody>
          <a:bodyPr/>
          <a:lstStyle>
            <a:lvl1pPr>
              <a:defRPr/>
            </a:lvl1pPr>
          </a:lstStyle>
          <a:p>
            <a:fld id="{C42ED78B-65E5-4F62-BEF7-59C6775F2061}" type="slidenum">
              <a:rPr lang="en-US" altLang="en-US"/>
              <a:pPr/>
              <a:t>‹#›</a:t>
            </a:fld>
            <a:endParaRPr lang="en-US" altLang="en-US"/>
          </a:p>
        </p:txBody>
      </p:sp>
    </p:spTree>
    <p:extLst>
      <p:ext uri="{BB962C8B-B14F-4D97-AF65-F5344CB8AC3E}">
        <p14:creationId xmlns:p14="http://schemas.microsoft.com/office/powerpoint/2010/main" val="858336602"/>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8587-E64D-4C47-B59B-E1882DE25EA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F6F71B7-58F3-4D2E-9C1F-4614A752EA1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671718A6-7024-4A0D-9E60-31757A8D4C6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24C3008-A045-4D7C-99AB-202A0B92AB7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EAFE55B-FF97-49D6-8711-7A0E158C1AC8}"/>
              </a:ext>
            </a:extLst>
          </p:cNvPr>
          <p:cNvSpPr>
            <a:spLocks noGrp="1"/>
          </p:cNvSpPr>
          <p:nvPr>
            <p:ph type="sldNum" sz="quarter" idx="12"/>
          </p:nvPr>
        </p:nvSpPr>
        <p:spPr/>
        <p:txBody>
          <a:bodyPr/>
          <a:lstStyle>
            <a:lvl1pPr>
              <a:defRPr/>
            </a:lvl1pPr>
          </a:lstStyle>
          <a:p>
            <a:fld id="{B2B07DF3-35DE-491C-8875-35BD4EDC76A8}" type="slidenum">
              <a:rPr lang="en-US" altLang="en-US"/>
              <a:pPr/>
              <a:t>‹#›</a:t>
            </a:fld>
            <a:endParaRPr lang="en-US" altLang="en-US"/>
          </a:p>
        </p:txBody>
      </p:sp>
    </p:spTree>
    <p:extLst>
      <p:ext uri="{BB962C8B-B14F-4D97-AF65-F5344CB8AC3E}">
        <p14:creationId xmlns:p14="http://schemas.microsoft.com/office/powerpoint/2010/main" val="237981277"/>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F8904-8260-405F-9195-773FEC351D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B2ABC9-8F55-4AE8-8075-82505A5F6F33}"/>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8DB3A7-9F44-4EEA-9C5F-D69F494E417B}"/>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C06A89-DCD3-422C-B603-3C0E3245B8A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2049AC0-AF82-4DB0-8100-3C1E4104D57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E702FBD-0E28-4108-B094-830FD3096252}"/>
              </a:ext>
            </a:extLst>
          </p:cNvPr>
          <p:cNvSpPr>
            <a:spLocks noGrp="1"/>
          </p:cNvSpPr>
          <p:nvPr>
            <p:ph type="sldNum" sz="quarter" idx="12"/>
          </p:nvPr>
        </p:nvSpPr>
        <p:spPr/>
        <p:txBody>
          <a:bodyPr/>
          <a:lstStyle>
            <a:lvl1pPr>
              <a:defRPr/>
            </a:lvl1pPr>
          </a:lstStyle>
          <a:p>
            <a:fld id="{4233DB7F-8582-405A-A2FA-F891E089168B}" type="slidenum">
              <a:rPr lang="en-US" altLang="en-US"/>
              <a:pPr/>
              <a:t>‹#›</a:t>
            </a:fld>
            <a:endParaRPr lang="en-US" altLang="en-US"/>
          </a:p>
        </p:txBody>
      </p:sp>
    </p:spTree>
    <p:extLst>
      <p:ext uri="{BB962C8B-B14F-4D97-AF65-F5344CB8AC3E}">
        <p14:creationId xmlns:p14="http://schemas.microsoft.com/office/powerpoint/2010/main" val="3047582609"/>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FCC3B-5B69-4992-BF4A-1C4BDC6C95DB}"/>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7D28672-9A2C-46F5-AE27-306722F11C07}"/>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18C6796-9CAA-4A6C-AD5D-6B5CCA162684}"/>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4667F3-8543-46C1-A177-09D4AA030B8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E3D914E-CBB3-4CFB-959A-0F875730DE0A}"/>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05D6DC4-795B-4F81-B098-CA1F16F43E8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1038C97E-CB2B-4776-892C-A97297D68E6F}"/>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4308C08F-C42A-4412-84F3-7770CDD21DD0}"/>
              </a:ext>
            </a:extLst>
          </p:cNvPr>
          <p:cNvSpPr>
            <a:spLocks noGrp="1"/>
          </p:cNvSpPr>
          <p:nvPr>
            <p:ph type="sldNum" sz="quarter" idx="12"/>
          </p:nvPr>
        </p:nvSpPr>
        <p:spPr/>
        <p:txBody>
          <a:bodyPr/>
          <a:lstStyle>
            <a:lvl1pPr>
              <a:defRPr/>
            </a:lvl1pPr>
          </a:lstStyle>
          <a:p>
            <a:fld id="{9260CFFB-47C9-4254-870F-F6E32098CA0E}" type="slidenum">
              <a:rPr lang="en-US" altLang="en-US"/>
              <a:pPr/>
              <a:t>‹#›</a:t>
            </a:fld>
            <a:endParaRPr lang="en-US" altLang="en-US"/>
          </a:p>
        </p:txBody>
      </p:sp>
    </p:spTree>
    <p:extLst>
      <p:ext uri="{BB962C8B-B14F-4D97-AF65-F5344CB8AC3E}">
        <p14:creationId xmlns:p14="http://schemas.microsoft.com/office/powerpoint/2010/main" val="3693530304"/>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F1328-FF50-4711-9BA7-B52619C507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33C1F1-2E1E-46F0-A086-4805DAC44516}"/>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CBF486B3-F482-402D-BB48-4A3FB8EBB26D}"/>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239A9FC9-6097-46A2-A984-F205FFD88E36}"/>
              </a:ext>
            </a:extLst>
          </p:cNvPr>
          <p:cNvSpPr>
            <a:spLocks noGrp="1"/>
          </p:cNvSpPr>
          <p:nvPr>
            <p:ph type="sldNum" sz="quarter" idx="12"/>
          </p:nvPr>
        </p:nvSpPr>
        <p:spPr/>
        <p:txBody>
          <a:bodyPr/>
          <a:lstStyle>
            <a:lvl1pPr>
              <a:defRPr/>
            </a:lvl1pPr>
          </a:lstStyle>
          <a:p>
            <a:fld id="{930F6085-C20B-45D6-BF14-38AD63A24AFE}" type="slidenum">
              <a:rPr lang="en-US" altLang="en-US"/>
              <a:pPr/>
              <a:t>‹#›</a:t>
            </a:fld>
            <a:endParaRPr lang="en-US" altLang="en-US"/>
          </a:p>
        </p:txBody>
      </p:sp>
    </p:spTree>
    <p:extLst>
      <p:ext uri="{BB962C8B-B14F-4D97-AF65-F5344CB8AC3E}">
        <p14:creationId xmlns:p14="http://schemas.microsoft.com/office/powerpoint/2010/main" val="1039531074"/>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C5A94A-23CF-4560-AC2C-333FC6B0661D}"/>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816D7E47-BFC5-484C-9B66-8A62D253FC0D}"/>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196149C6-8C58-4362-ABB0-9867C53EE2F0}"/>
              </a:ext>
            </a:extLst>
          </p:cNvPr>
          <p:cNvSpPr>
            <a:spLocks noGrp="1"/>
          </p:cNvSpPr>
          <p:nvPr>
            <p:ph type="sldNum" sz="quarter" idx="12"/>
          </p:nvPr>
        </p:nvSpPr>
        <p:spPr/>
        <p:txBody>
          <a:bodyPr/>
          <a:lstStyle>
            <a:lvl1pPr>
              <a:defRPr/>
            </a:lvl1pPr>
          </a:lstStyle>
          <a:p>
            <a:fld id="{C90264F4-792D-42CE-A0E1-2EF8BA923168}" type="slidenum">
              <a:rPr lang="en-US" altLang="en-US"/>
              <a:pPr/>
              <a:t>‹#›</a:t>
            </a:fld>
            <a:endParaRPr lang="en-US" altLang="en-US"/>
          </a:p>
        </p:txBody>
      </p:sp>
    </p:spTree>
    <p:extLst>
      <p:ext uri="{BB962C8B-B14F-4D97-AF65-F5344CB8AC3E}">
        <p14:creationId xmlns:p14="http://schemas.microsoft.com/office/powerpoint/2010/main" val="1735344519"/>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C2E9C-8080-470B-9096-3484E4927D5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0C405B0-FD30-4F82-957B-15E28FC3C63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72B4F8-D252-4450-B5A8-E0341706FB3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811C9B8-A58E-4C9C-AE19-57D84716F01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75278B8-06BC-4F19-AF3A-696C147A86B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54D6300-1768-48C6-8891-103948CEDE44}"/>
              </a:ext>
            </a:extLst>
          </p:cNvPr>
          <p:cNvSpPr>
            <a:spLocks noGrp="1"/>
          </p:cNvSpPr>
          <p:nvPr>
            <p:ph type="sldNum" sz="quarter" idx="12"/>
          </p:nvPr>
        </p:nvSpPr>
        <p:spPr/>
        <p:txBody>
          <a:bodyPr/>
          <a:lstStyle>
            <a:lvl1pPr>
              <a:defRPr/>
            </a:lvl1pPr>
          </a:lstStyle>
          <a:p>
            <a:fld id="{A64FC86B-4769-42E4-A7E4-D5ED8F49B21F}" type="slidenum">
              <a:rPr lang="en-US" altLang="en-US"/>
              <a:pPr/>
              <a:t>‹#›</a:t>
            </a:fld>
            <a:endParaRPr lang="en-US" altLang="en-US"/>
          </a:p>
        </p:txBody>
      </p:sp>
    </p:spTree>
    <p:extLst>
      <p:ext uri="{BB962C8B-B14F-4D97-AF65-F5344CB8AC3E}">
        <p14:creationId xmlns:p14="http://schemas.microsoft.com/office/powerpoint/2010/main" val="2379719382"/>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BF087-296D-4CD2-A1D8-092BBDDDF1B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442984-B65E-4762-9AD0-732C8B71945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43A52DE-52A8-48D5-9087-EC860C4AECD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74EA33-F8D1-4FC8-A6E0-F2C5F51AAF9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34327C1-18FD-477F-8DEA-90AD295908B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47F0A7D-B8C2-4BF8-950D-C8C92C5AE158}"/>
              </a:ext>
            </a:extLst>
          </p:cNvPr>
          <p:cNvSpPr>
            <a:spLocks noGrp="1"/>
          </p:cNvSpPr>
          <p:nvPr>
            <p:ph type="sldNum" sz="quarter" idx="12"/>
          </p:nvPr>
        </p:nvSpPr>
        <p:spPr/>
        <p:txBody>
          <a:bodyPr/>
          <a:lstStyle>
            <a:lvl1pPr>
              <a:defRPr/>
            </a:lvl1pPr>
          </a:lstStyle>
          <a:p>
            <a:fld id="{2B016BCB-0A64-4438-BD35-010A798437CF}" type="slidenum">
              <a:rPr lang="en-US" altLang="en-US"/>
              <a:pPr/>
              <a:t>‹#›</a:t>
            </a:fld>
            <a:endParaRPr lang="en-US" altLang="en-US"/>
          </a:p>
        </p:txBody>
      </p:sp>
    </p:spTree>
    <p:extLst>
      <p:ext uri="{BB962C8B-B14F-4D97-AF65-F5344CB8AC3E}">
        <p14:creationId xmlns:p14="http://schemas.microsoft.com/office/powerpoint/2010/main" val="1958124809"/>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9CDAC34-0E7C-4C78-8BD9-2CED30FA072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FCE558E5-C13D-4450-A0C2-085CF8FC94E7}"/>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F003EDEF-9F5B-4921-AEFC-605C2AF12A7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353ED73F-B612-4126-BA5B-3FAF36103E9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727815F6-5BF9-40A3-B489-0716C166EECE}"/>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F240E85-8FDF-4D09-976B-4519E0ED01E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28740C53-34DF-4BE7-8936-AD7BD51853F0}"/>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Matthew 10:28</a:t>
            </a:r>
          </a:p>
        </p:txBody>
      </p:sp>
      <p:sp>
        <p:nvSpPr>
          <p:cNvPr id="33795" name="Text Box 3">
            <a:extLst>
              <a:ext uri="{FF2B5EF4-FFF2-40B4-BE49-F238E27FC236}">
                <a16:creationId xmlns:a16="http://schemas.microsoft.com/office/drawing/2014/main" id="{802A0E08-7918-432A-BD45-BBCFBBE766B5}"/>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And fear not them which kill the body, but are not able to kill the soul: but rather fear him which is able to destroy both soul and body in hell.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33795"/>
                                        </p:tgtEl>
                                        <p:attrNameLst>
                                          <p:attrName>style.visibility</p:attrName>
                                        </p:attrNameLst>
                                      </p:cBhvr>
                                      <p:to>
                                        <p:strVal val="visible"/>
                                      </p:to>
                                    </p:set>
                                    <p:animScale>
                                      <p:cBhvr>
                                        <p:cTn id="15" dur="1000" decel="50000" fill="hold">
                                          <p:stCondLst>
                                            <p:cond delay="0"/>
                                          </p:stCondLst>
                                        </p:cTn>
                                        <p:tgtEl>
                                          <p:spTgt spid="337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3795"/>
                                        </p:tgtEl>
                                        <p:attrNameLst>
                                          <p:attrName>ppt_x</p:attrName>
                                          <p:attrName>ppt_y</p:attrName>
                                        </p:attrNameLst>
                                      </p:cBhvr>
                                    </p:animMotion>
                                    <p:animEffect transition="in" filter="fade">
                                      <p:cBhvr>
                                        <p:cTn id="1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77ECD72C-B417-4CA6-AABA-D24CA033567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Ephesians 6:12</a:t>
            </a:r>
          </a:p>
        </p:txBody>
      </p:sp>
      <p:sp>
        <p:nvSpPr>
          <p:cNvPr id="35843" name="Text Box 3">
            <a:extLst>
              <a:ext uri="{FF2B5EF4-FFF2-40B4-BE49-F238E27FC236}">
                <a16:creationId xmlns:a16="http://schemas.microsoft.com/office/drawing/2014/main" id="{BBE65A20-3F98-419B-A1B7-9B1046ED4FFF}"/>
              </a:ext>
            </a:extLst>
          </p:cNvPr>
          <p:cNvSpPr txBox="1">
            <a:spLocks noChangeArrowheads="1"/>
          </p:cNvSpPr>
          <p:nvPr/>
        </p:nvSpPr>
        <p:spPr bwMode="auto">
          <a:xfrm>
            <a:off x="328613" y="1387475"/>
            <a:ext cx="8501062" cy="5214938"/>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For we wrestle not against flesh and blood, but against principalities, against powers, against the rulers of the darkness of this world, against spiritual wickedness in high places.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2"/>
                                        </p:tgtEl>
                                        <p:attrNameLst>
                                          <p:attrName>ppt_y</p:attrName>
                                        </p:attrNameLst>
                                      </p:cBhvr>
                                      <p:tavLst>
                                        <p:tav tm="0">
                                          <p:val>
                                            <p:strVal val="#ppt_y"/>
                                          </p:val>
                                        </p:tav>
                                        <p:tav tm="100000">
                                          <p:val>
                                            <p:strVal val="#ppt_y"/>
                                          </p:val>
                                        </p:tav>
                                      </p:tavLst>
                                    </p:anim>
                                    <p:anim calcmode="lin" valueType="num">
                                      <p:cBhvr>
                                        <p:cTn id="9"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842"/>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35843"/>
                                        </p:tgtEl>
                                        <p:attrNameLst>
                                          <p:attrName>style.visibility</p:attrName>
                                        </p:attrNameLst>
                                      </p:cBhvr>
                                      <p:to>
                                        <p:strVal val="visible"/>
                                      </p:to>
                                    </p:set>
                                    <p:animScale>
                                      <p:cBhvr>
                                        <p:cTn id="15" dur="1000" decel="50000" fill="hold">
                                          <p:stCondLst>
                                            <p:cond delay="0"/>
                                          </p:stCondLst>
                                        </p:cTn>
                                        <p:tgtEl>
                                          <p:spTgt spid="358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5843"/>
                                        </p:tgtEl>
                                        <p:attrNameLst>
                                          <p:attrName>ppt_x</p:attrName>
                                          <p:attrName>ppt_y</p:attrName>
                                        </p:attrNameLst>
                                      </p:cBhvr>
                                    </p:animMotion>
                                    <p:animEffect transition="in" filter="fade">
                                      <p:cBhvr>
                                        <p:cTn id="17" dur="10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E016BA98-243A-4C20-9FA2-6F6871006C9A}"/>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8:2</a:t>
            </a:r>
          </a:p>
        </p:txBody>
      </p:sp>
      <p:sp>
        <p:nvSpPr>
          <p:cNvPr id="37891" name="Text Box 3">
            <a:extLst>
              <a:ext uri="{FF2B5EF4-FFF2-40B4-BE49-F238E27FC236}">
                <a16:creationId xmlns:a16="http://schemas.microsoft.com/office/drawing/2014/main" id="{0C5F4787-CD02-4506-B6AD-CBBA2F26A1E0}"/>
              </a:ext>
            </a:extLst>
          </p:cNvPr>
          <p:cNvSpPr txBox="1">
            <a:spLocks noChangeArrowheads="1"/>
          </p:cNvSpPr>
          <p:nvPr/>
        </p:nvSpPr>
        <p:spPr bwMode="auto">
          <a:xfrm>
            <a:off x="328613" y="1387475"/>
            <a:ext cx="8501062" cy="50260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Out of the mouth of babes and sucklings hast thou ordained strength because of thine enemies, that thou mightest still the enemy and the avenger.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0"/>
                                        </p:tgtEl>
                                        <p:attrNameLst>
                                          <p:attrName>ppt_y</p:attrName>
                                        </p:attrNameLst>
                                      </p:cBhvr>
                                      <p:tavLst>
                                        <p:tav tm="0">
                                          <p:val>
                                            <p:strVal val="#ppt_y"/>
                                          </p:val>
                                        </p:tav>
                                        <p:tav tm="100000">
                                          <p:val>
                                            <p:strVal val="#ppt_y"/>
                                          </p:val>
                                        </p:tav>
                                      </p:tavLst>
                                    </p:anim>
                                    <p:anim calcmode="lin" valueType="num">
                                      <p:cBhvr>
                                        <p:cTn id="9"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890"/>
                                        </p:tgtEl>
                                      </p:cBhvr>
                                    </p:animEffect>
                                  </p:childTnLst>
                                </p:cTn>
                              </p:par>
                            </p:childTnLst>
                          </p:cTn>
                        </p:par>
                        <p:par>
                          <p:cTn id="12" fill="hold" nodeType="afterGroup">
                            <p:stCondLst>
                              <p:cond delay="850"/>
                            </p:stCondLst>
                            <p:childTnLst>
                              <p:par>
                                <p:cTn id="13" presetID="52" presetClass="entr" presetSubtype="0" fill="hold" grpId="0" nodeType="afterEffect">
                                  <p:stCondLst>
                                    <p:cond delay="0"/>
                                  </p:stCondLst>
                                  <p:childTnLst>
                                    <p:set>
                                      <p:cBhvr>
                                        <p:cTn id="14" dur="1" fill="hold">
                                          <p:stCondLst>
                                            <p:cond delay="0"/>
                                          </p:stCondLst>
                                        </p:cTn>
                                        <p:tgtEl>
                                          <p:spTgt spid="37891"/>
                                        </p:tgtEl>
                                        <p:attrNameLst>
                                          <p:attrName>style.visibility</p:attrName>
                                        </p:attrNameLst>
                                      </p:cBhvr>
                                      <p:to>
                                        <p:strVal val="visible"/>
                                      </p:to>
                                    </p:set>
                                    <p:animScale>
                                      <p:cBhvr>
                                        <p:cTn id="15" dur="1000" decel="50000" fill="hold">
                                          <p:stCondLst>
                                            <p:cond delay="0"/>
                                          </p:stCondLst>
                                        </p:cTn>
                                        <p:tgtEl>
                                          <p:spTgt spid="378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7891"/>
                                        </p:tgtEl>
                                        <p:attrNameLst>
                                          <p:attrName>ppt_x</p:attrName>
                                          <p:attrName>ppt_y</p:attrName>
                                        </p:attrNameLst>
                                      </p:cBhvr>
                                    </p:animMotion>
                                    <p:animEffect transition="in" filter="fade">
                                      <p:cBhvr>
                                        <p:cTn id="17" dur="1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52C09FD9-9BC4-4839-B7FE-75C9D19F935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Matthew 21:16</a:t>
            </a:r>
          </a:p>
        </p:txBody>
      </p:sp>
      <p:sp>
        <p:nvSpPr>
          <p:cNvPr id="39939" name="Text Box 3">
            <a:extLst>
              <a:ext uri="{FF2B5EF4-FFF2-40B4-BE49-F238E27FC236}">
                <a16:creationId xmlns:a16="http://schemas.microsoft.com/office/drawing/2014/main" id="{3376FFB1-F9DE-465D-AF7B-5179662E7A12}"/>
              </a:ext>
            </a:extLst>
          </p:cNvPr>
          <p:cNvSpPr txBox="1">
            <a:spLocks noChangeArrowheads="1"/>
          </p:cNvSpPr>
          <p:nvPr/>
        </p:nvSpPr>
        <p:spPr bwMode="auto">
          <a:xfrm>
            <a:off x="328613" y="1387475"/>
            <a:ext cx="8501062" cy="44831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And said unto him, Hearest thou what these say? And Jesus saith unto them, Yea; have ye never read, Out of the mouth of babes and sucklings thou hast perfected praise?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39939"/>
                                        </p:tgtEl>
                                        <p:attrNameLst>
                                          <p:attrName>style.visibility</p:attrName>
                                        </p:attrNameLst>
                                      </p:cBhvr>
                                      <p:to>
                                        <p:strVal val="visible"/>
                                      </p:to>
                                    </p:set>
                                    <p:animScale>
                                      <p:cBhvr>
                                        <p:cTn id="15" dur="1000" decel="50000" fill="hold">
                                          <p:stCondLst>
                                            <p:cond delay="0"/>
                                          </p:stCondLst>
                                        </p:cTn>
                                        <p:tgtEl>
                                          <p:spTgt spid="399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9939"/>
                                        </p:tgtEl>
                                        <p:attrNameLst>
                                          <p:attrName>ppt_x</p:attrName>
                                          <p:attrName>ppt_y</p:attrName>
                                        </p:attrNameLst>
                                      </p:cBhvr>
                                    </p:animMotion>
                                    <p:animEffect transition="in" filter="fade">
                                      <p:cBhvr>
                                        <p:cTn id="17"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j0227568">
            <a:extLst>
              <a:ext uri="{FF2B5EF4-FFF2-40B4-BE49-F238E27FC236}">
                <a16:creationId xmlns:a16="http://schemas.microsoft.com/office/drawing/2014/main" id="{9DC6DF17-1509-442C-BDCD-E4A6D824C8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39" name="Text Box 3">
            <a:extLst>
              <a:ext uri="{FF2B5EF4-FFF2-40B4-BE49-F238E27FC236}">
                <a16:creationId xmlns:a16="http://schemas.microsoft.com/office/drawing/2014/main" id="{8FD08FCB-480E-4208-BD60-472BECD6DB3A}"/>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Job</a:t>
            </a:r>
            <a:endParaRPr lang="en-US" altLang="en-US" sz="3600"/>
          </a:p>
        </p:txBody>
      </p:sp>
      <p:sp>
        <p:nvSpPr>
          <p:cNvPr id="91140" name="Text Box 4">
            <a:extLst>
              <a:ext uri="{FF2B5EF4-FFF2-40B4-BE49-F238E27FC236}">
                <a16:creationId xmlns:a16="http://schemas.microsoft.com/office/drawing/2014/main" id="{D40180B4-1FD3-4459-B29C-E7B31DB1B1CE}"/>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Hurt</a:t>
            </a:r>
          </a:p>
          <a:p>
            <a:pPr algn="r">
              <a:lnSpc>
                <a:spcPct val="70000"/>
              </a:lnSpc>
            </a:pPr>
            <a:r>
              <a:rPr lang="en-US" altLang="en-US" sz="15200">
                <a:solidFill>
                  <a:srgbClr val="FFFFFF"/>
                </a:solidFill>
                <a:latin typeface="Franklin Gothic Heavy" panose="020B0903020102020204" pitchFamily="34" charset="0"/>
              </a:rPr>
              <a:t>Happens</a:t>
            </a:r>
          </a:p>
          <a:p>
            <a:pPr>
              <a:lnSpc>
                <a:spcPct val="70000"/>
              </a:lnSpc>
            </a:pPr>
            <a:endParaRPr lang="en-US" altLang="en-US" sz="5400"/>
          </a:p>
        </p:txBody>
      </p:sp>
    </p:spTree>
  </p:cSld>
  <p:clrMapOvr>
    <a:masterClrMapping/>
  </p:clrMapOvr>
  <p:transition spd="slow">
    <p:wipe dir="d"/>
  </p:transition>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50B6846B-6D99-44CC-A0D3-FFB2E61DCFFC}"/>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4:13-17</a:t>
            </a:r>
          </a:p>
        </p:txBody>
      </p:sp>
      <p:sp>
        <p:nvSpPr>
          <p:cNvPr id="41987" name="Text Box 3">
            <a:extLst>
              <a:ext uri="{FF2B5EF4-FFF2-40B4-BE49-F238E27FC236}">
                <a16:creationId xmlns:a16="http://schemas.microsoft.com/office/drawing/2014/main" id="{CEED959D-4779-480A-94BC-094955E953F7}"/>
              </a:ext>
            </a:extLst>
          </p:cNvPr>
          <p:cNvSpPr txBox="1">
            <a:spLocks noChangeArrowheads="1"/>
          </p:cNvSpPr>
          <p:nvPr/>
        </p:nvSpPr>
        <p:spPr bwMode="auto">
          <a:xfrm>
            <a:off x="328613" y="1387475"/>
            <a:ext cx="8501062" cy="4965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200"/>
              <a:t>In thoughts from the visions of the night, when deep sleep falleth on men, Fear came upon me, and trembling, which made all my bones to shake. Then a spirit passed before my face; the hair of my flesh stood up: It stood still, but I could not discern the form thereof: an image was before mine eyes, there was silence, and I heard a voice, saying, Shall mortal man be more just than God? shall a man be more pure than his maker?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986"/>
                                        </p:tgtEl>
                                        <p:attrNameLst>
                                          <p:attrName>ppt_y</p:attrName>
                                        </p:attrNameLst>
                                      </p:cBhvr>
                                      <p:tavLst>
                                        <p:tav tm="0">
                                          <p:val>
                                            <p:strVal val="#ppt_y"/>
                                          </p:val>
                                        </p:tav>
                                        <p:tav tm="100000">
                                          <p:val>
                                            <p:strVal val="#ppt_y"/>
                                          </p:val>
                                        </p:tav>
                                      </p:tavLst>
                                    </p:anim>
                                    <p:anim calcmode="lin" valueType="num">
                                      <p:cBhvr>
                                        <p:cTn id="9" dur="5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986"/>
                                        </p:tgtEl>
                                      </p:cBhvr>
                                    </p:animEffect>
                                  </p:childTnLst>
                                </p:cTn>
                              </p:par>
                            </p:childTnLst>
                          </p:cTn>
                        </p:par>
                        <p:par>
                          <p:cTn id="12" fill="hold" nodeType="afterGroup">
                            <p:stCondLst>
                              <p:cond delay="950"/>
                            </p:stCondLst>
                            <p:childTnLst>
                              <p:par>
                                <p:cTn id="13" presetID="52" presetClass="entr" presetSubtype="0" fill="hold" grpId="0" nodeType="afterEffect">
                                  <p:stCondLst>
                                    <p:cond delay="0"/>
                                  </p:stCondLst>
                                  <p:childTnLst>
                                    <p:set>
                                      <p:cBhvr>
                                        <p:cTn id="14" dur="1" fill="hold">
                                          <p:stCondLst>
                                            <p:cond delay="0"/>
                                          </p:stCondLst>
                                        </p:cTn>
                                        <p:tgtEl>
                                          <p:spTgt spid="41987"/>
                                        </p:tgtEl>
                                        <p:attrNameLst>
                                          <p:attrName>style.visibility</p:attrName>
                                        </p:attrNameLst>
                                      </p:cBhvr>
                                      <p:to>
                                        <p:strVal val="visible"/>
                                      </p:to>
                                    </p:set>
                                    <p:animScale>
                                      <p:cBhvr>
                                        <p:cTn id="15" dur="1000" decel="50000" fill="hold">
                                          <p:stCondLst>
                                            <p:cond delay="0"/>
                                          </p:stCondLst>
                                        </p:cTn>
                                        <p:tgtEl>
                                          <p:spTgt spid="419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1987"/>
                                        </p:tgtEl>
                                        <p:attrNameLst>
                                          <p:attrName>ppt_x</p:attrName>
                                          <p:attrName>ppt_y</p:attrName>
                                        </p:attrNameLst>
                                      </p:cBhvr>
                                    </p:animMotion>
                                    <p:animEffect transition="in" filter="fade">
                                      <p:cBhvr>
                                        <p:cTn id="17" dur="1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5237" name="Rectangle 5">
            <a:extLst>
              <a:ext uri="{FF2B5EF4-FFF2-40B4-BE49-F238E27FC236}">
                <a16:creationId xmlns:a16="http://schemas.microsoft.com/office/drawing/2014/main" id="{BC2E57B7-3200-4409-A06D-8B1B8504FCDA}"/>
              </a:ext>
            </a:extLst>
          </p:cNvPr>
          <p:cNvSpPr>
            <a:spLocks noChangeArrowheads="1"/>
          </p:cNvSpPr>
          <p:nvPr/>
        </p:nvSpPr>
        <p:spPr bwMode="auto">
          <a:xfrm>
            <a:off x="3195638" y="3040063"/>
            <a:ext cx="2190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5238" name="Rectangle 6">
            <a:extLst>
              <a:ext uri="{FF2B5EF4-FFF2-40B4-BE49-F238E27FC236}">
                <a16:creationId xmlns:a16="http://schemas.microsoft.com/office/drawing/2014/main" id="{5532B468-41CA-42CF-8B2B-55AE27FE2C57}"/>
              </a:ext>
            </a:extLst>
          </p:cNvPr>
          <p:cNvSpPr>
            <a:spLocks noChangeArrowheads="1"/>
          </p:cNvSpPr>
          <p:nvPr/>
        </p:nvSpPr>
        <p:spPr bwMode="auto">
          <a:xfrm>
            <a:off x="3195638" y="2963863"/>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5239" name="Rectangle 7">
            <a:extLst>
              <a:ext uri="{FF2B5EF4-FFF2-40B4-BE49-F238E27FC236}">
                <a16:creationId xmlns:a16="http://schemas.microsoft.com/office/drawing/2014/main" id="{642B6778-B59A-4A6A-BC6D-B9D3D12FEF67}"/>
              </a:ext>
            </a:extLst>
          </p:cNvPr>
          <p:cNvSpPr>
            <a:spLocks noChangeArrowheads="1"/>
          </p:cNvSpPr>
          <p:nvPr/>
        </p:nvSpPr>
        <p:spPr bwMode="auto">
          <a:xfrm>
            <a:off x="2930525" y="2927350"/>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5241" name="Text Box 9">
            <a:extLst>
              <a:ext uri="{FF2B5EF4-FFF2-40B4-BE49-F238E27FC236}">
                <a16:creationId xmlns:a16="http://schemas.microsoft.com/office/drawing/2014/main" id="{0DD88D3F-3F35-4436-B940-39553E8B03D5}"/>
              </a:ext>
            </a:extLst>
          </p:cNvPr>
          <p:cNvSpPr txBox="1">
            <a:spLocks noChangeArrowheads="1"/>
          </p:cNvSpPr>
          <p:nvPr/>
        </p:nvSpPr>
        <p:spPr bwMode="auto">
          <a:xfrm>
            <a:off x="363538" y="760413"/>
            <a:ext cx="16383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A50021"/>
                </a:solidFill>
                <a:latin typeface="Impact" panose="020B0806030902050204" pitchFamily="34" charset="0"/>
              </a:rPr>
              <a:t>Eliphaz</a:t>
            </a:r>
          </a:p>
          <a:p>
            <a:endParaRPr lang="en-US" altLang="en-US" sz="3000">
              <a:solidFill>
                <a:srgbClr val="A50021"/>
              </a:solidFill>
              <a:latin typeface="Impact" panose="020B0806030902050204" pitchFamily="34" charset="0"/>
            </a:endParaRPr>
          </a:p>
          <a:p>
            <a:endParaRPr lang="en-US" altLang="en-US" sz="3000">
              <a:solidFill>
                <a:srgbClr val="A50021"/>
              </a:solidFill>
              <a:latin typeface="Impact" panose="020B0806030902050204" pitchFamily="34" charset="0"/>
            </a:endParaRPr>
          </a:p>
        </p:txBody>
      </p:sp>
      <p:sp>
        <p:nvSpPr>
          <p:cNvPr id="95244" name="Text Box 12">
            <a:extLst>
              <a:ext uri="{FF2B5EF4-FFF2-40B4-BE49-F238E27FC236}">
                <a16:creationId xmlns:a16="http://schemas.microsoft.com/office/drawing/2014/main" id="{ED91500D-85D7-42F4-81B7-2B654C0BA04C}"/>
              </a:ext>
            </a:extLst>
          </p:cNvPr>
          <p:cNvSpPr txBox="1">
            <a:spLocks noChangeArrowheads="1"/>
          </p:cNvSpPr>
          <p:nvPr/>
        </p:nvSpPr>
        <p:spPr bwMode="auto">
          <a:xfrm>
            <a:off x="2462213" y="758825"/>
            <a:ext cx="567055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000066"/>
                </a:solidFill>
                <a:latin typeface="Impact" panose="020B0806030902050204" pitchFamily="34" charset="0"/>
              </a:rPr>
              <a:t>“The Lord gave me a Word”</a:t>
            </a:r>
          </a:p>
          <a:p>
            <a:endParaRPr lang="en-US" altLang="en-US" sz="3000">
              <a:solidFill>
                <a:srgbClr val="000066"/>
              </a:solidFill>
              <a:latin typeface="Impact" panose="020B0806030902050204" pitchFamily="34" charset="0"/>
            </a:endParaRPr>
          </a:p>
        </p:txBody>
      </p:sp>
      <p:sp>
        <p:nvSpPr>
          <p:cNvPr id="95245" name="Line 13">
            <a:extLst>
              <a:ext uri="{FF2B5EF4-FFF2-40B4-BE49-F238E27FC236}">
                <a16:creationId xmlns:a16="http://schemas.microsoft.com/office/drawing/2014/main" id="{3808184F-9952-4F2A-BB3D-ABC8E6A817A9}"/>
              </a:ext>
            </a:extLst>
          </p:cNvPr>
          <p:cNvSpPr>
            <a:spLocks noChangeShapeType="1"/>
          </p:cNvSpPr>
          <p:nvPr/>
        </p:nvSpPr>
        <p:spPr bwMode="auto">
          <a:xfrm>
            <a:off x="2232025" y="0"/>
            <a:ext cx="0" cy="685800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Tree>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4034" name="Text Box 2">
            <a:extLst>
              <a:ext uri="{FF2B5EF4-FFF2-40B4-BE49-F238E27FC236}">
                <a16:creationId xmlns:a16="http://schemas.microsoft.com/office/drawing/2014/main" id="{ACEF9E9D-B6B8-4B7C-9D1D-05E6322C306D}"/>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8:8-10</a:t>
            </a:r>
          </a:p>
        </p:txBody>
      </p:sp>
      <p:sp>
        <p:nvSpPr>
          <p:cNvPr id="44035" name="Text Box 3">
            <a:extLst>
              <a:ext uri="{FF2B5EF4-FFF2-40B4-BE49-F238E27FC236}">
                <a16:creationId xmlns:a16="http://schemas.microsoft.com/office/drawing/2014/main" id="{16A9B61E-F53F-49A9-A8E9-7420D0297B13}"/>
              </a:ext>
            </a:extLst>
          </p:cNvPr>
          <p:cNvSpPr txBox="1">
            <a:spLocks noChangeArrowheads="1"/>
          </p:cNvSpPr>
          <p:nvPr/>
        </p:nvSpPr>
        <p:spPr bwMode="auto">
          <a:xfrm>
            <a:off x="328613" y="1387475"/>
            <a:ext cx="8501062" cy="49688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000"/>
              <a:t>For enquire, I pray thee, of the former age, and prepare thyself to the search of their fathers: (For we are but of yesterday, and know nothing, because our days upon earth are a shadow:) Shall not they teach thee, and tell thee, and utter words out of their heart?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034"/>
                                        </p:tgtEl>
                                        <p:attrNameLst>
                                          <p:attrName>style.visibility</p:attrName>
                                        </p:attrNameLst>
                                      </p:cBhvr>
                                      <p:to>
                                        <p:strVal val="visible"/>
                                      </p:to>
                                    </p:set>
                                    <p:anim calcmode="lin" valueType="num">
                                      <p:cBhvr>
                                        <p:cTn id="7" dur="500" fill="hold"/>
                                        <p:tgtEl>
                                          <p:spTgt spid="440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034"/>
                                        </p:tgtEl>
                                        <p:attrNameLst>
                                          <p:attrName>ppt_y</p:attrName>
                                        </p:attrNameLst>
                                      </p:cBhvr>
                                      <p:tavLst>
                                        <p:tav tm="0">
                                          <p:val>
                                            <p:strVal val="#ppt_y"/>
                                          </p:val>
                                        </p:tav>
                                        <p:tav tm="100000">
                                          <p:val>
                                            <p:strVal val="#ppt_y"/>
                                          </p:val>
                                        </p:tav>
                                      </p:tavLst>
                                    </p:anim>
                                    <p:anim calcmode="lin" valueType="num">
                                      <p:cBhvr>
                                        <p:cTn id="9" dur="500" fill="hold"/>
                                        <p:tgtEl>
                                          <p:spTgt spid="440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0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034"/>
                                        </p:tgtEl>
                                      </p:cBhvr>
                                    </p:animEffect>
                                  </p:childTnLst>
                                </p:cTn>
                              </p:par>
                            </p:childTnLst>
                          </p:cTn>
                        </p:par>
                        <p:par>
                          <p:cTn id="12" fill="hold" nodeType="afterGroup">
                            <p:stCondLst>
                              <p:cond delay="900"/>
                            </p:stCondLst>
                            <p:childTnLst>
                              <p:par>
                                <p:cTn id="13" presetID="52" presetClass="entr" presetSubtype="0" fill="hold" grpId="0" nodeType="afterEffect">
                                  <p:stCondLst>
                                    <p:cond delay="0"/>
                                  </p:stCondLst>
                                  <p:childTnLst>
                                    <p:set>
                                      <p:cBhvr>
                                        <p:cTn id="14" dur="1" fill="hold">
                                          <p:stCondLst>
                                            <p:cond delay="0"/>
                                          </p:stCondLst>
                                        </p:cTn>
                                        <p:tgtEl>
                                          <p:spTgt spid="44035"/>
                                        </p:tgtEl>
                                        <p:attrNameLst>
                                          <p:attrName>style.visibility</p:attrName>
                                        </p:attrNameLst>
                                      </p:cBhvr>
                                      <p:to>
                                        <p:strVal val="visible"/>
                                      </p:to>
                                    </p:set>
                                    <p:animScale>
                                      <p:cBhvr>
                                        <p:cTn id="15" dur="1000" decel="50000" fill="hold">
                                          <p:stCondLst>
                                            <p:cond delay="0"/>
                                          </p:stCondLst>
                                        </p:cTn>
                                        <p:tgtEl>
                                          <p:spTgt spid="440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4035"/>
                                        </p:tgtEl>
                                        <p:attrNameLst>
                                          <p:attrName>ppt_x</p:attrName>
                                          <p:attrName>ppt_y</p:attrName>
                                        </p:attrNameLst>
                                      </p:cBhvr>
                                    </p:animMotion>
                                    <p:animEffect transition="in" filter="fade">
                                      <p:cBhvr>
                                        <p:cTn id="17"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988F43F2-2517-45B4-9035-88ADAB5D5119}"/>
              </a:ext>
            </a:extLst>
          </p:cNvPr>
          <p:cNvSpPr>
            <a:spLocks noChangeArrowheads="1"/>
          </p:cNvSpPr>
          <p:nvPr/>
        </p:nvSpPr>
        <p:spPr bwMode="auto">
          <a:xfrm>
            <a:off x="3195638" y="3040063"/>
            <a:ext cx="2190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7283" name="Rectangle 3">
            <a:extLst>
              <a:ext uri="{FF2B5EF4-FFF2-40B4-BE49-F238E27FC236}">
                <a16:creationId xmlns:a16="http://schemas.microsoft.com/office/drawing/2014/main" id="{8E262C72-B592-4CE2-9BA0-F5EB3C4DB34E}"/>
              </a:ext>
            </a:extLst>
          </p:cNvPr>
          <p:cNvSpPr>
            <a:spLocks noChangeArrowheads="1"/>
          </p:cNvSpPr>
          <p:nvPr/>
        </p:nvSpPr>
        <p:spPr bwMode="auto">
          <a:xfrm>
            <a:off x="3195638" y="2963863"/>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7284" name="Rectangle 4">
            <a:extLst>
              <a:ext uri="{FF2B5EF4-FFF2-40B4-BE49-F238E27FC236}">
                <a16:creationId xmlns:a16="http://schemas.microsoft.com/office/drawing/2014/main" id="{06726574-1B4F-4C87-9D70-0E8CDAE5A54F}"/>
              </a:ext>
            </a:extLst>
          </p:cNvPr>
          <p:cNvSpPr>
            <a:spLocks noChangeArrowheads="1"/>
          </p:cNvSpPr>
          <p:nvPr/>
        </p:nvSpPr>
        <p:spPr bwMode="auto">
          <a:xfrm>
            <a:off x="2930525" y="2927350"/>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7285" name="Text Box 5">
            <a:extLst>
              <a:ext uri="{FF2B5EF4-FFF2-40B4-BE49-F238E27FC236}">
                <a16:creationId xmlns:a16="http://schemas.microsoft.com/office/drawing/2014/main" id="{4CE19A04-8448-4ABE-B407-0D980634B50C}"/>
              </a:ext>
            </a:extLst>
          </p:cNvPr>
          <p:cNvSpPr txBox="1">
            <a:spLocks noChangeArrowheads="1"/>
          </p:cNvSpPr>
          <p:nvPr/>
        </p:nvSpPr>
        <p:spPr bwMode="auto">
          <a:xfrm>
            <a:off x="363538" y="760413"/>
            <a:ext cx="1638300" cy="250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A50021"/>
                </a:solidFill>
                <a:latin typeface="Impact" panose="020B0806030902050204" pitchFamily="34" charset="0"/>
              </a:rPr>
              <a:t>Eliphaz</a:t>
            </a:r>
          </a:p>
          <a:p>
            <a:endParaRPr lang="en-US" altLang="en-US" sz="3000">
              <a:solidFill>
                <a:srgbClr val="A50021"/>
              </a:solidFill>
              <a:latin typeface="Impact" panose="020B0806030902050204" pitchFamily="34" charset="0"/>
            </a:endParaRPr>
          </a:p>
          <a:p>
            <a:endParaRPr lang="en-US" altLang="en-US" sz="3000">
              <a:solidFill>
                <a:srgbClr val="A50021"/>
              </a:solidFill>
              <a:latin typeface="Impact" panose="020B0806030902050204" pitchFamily="34" charset="0"/>
            </a:endParaRPr>
          </a:p>
          <a:p>
            <a:r>
              <a:rPr lang="en-US" altLang="en-US" sz="4000">
                <a:solidFill>
                  <a:srgbClr val="A50021"/>
                </a:solidFill>
                <a:latin typeface="Impact" panose="020B0806030902050204" pitchFamily="34" charset="0"/>
              </a:rPr>
              <a:t>Bildad</a:t>
            </a:r>
          </a:p>
          <a:p>
            <a:endParaRPr lang="en-US" altLang="en-US">
              <a:solidFill>
                <a:srgbClr val="A50021"/>
              </a:solidFill>
            </a:endParaRPr>
          </a:p>
        </p:txBody>
      </p:sp>
      <p:sp>
        <p:nvSpPr>
          <p:cNvPr id="97286" name="Text Box 6">
            <a:extLst>
              <a:ext uri="{FF2B5EF4-FFF2-40B4-BE49-F238E27FC236}">
                <a16:creationId xmlns:a16="http://schemas.microsoft.com/office/drawing/2014/main" id="{CB2A49C2-6A48-47B2-8899-119E3C0E9982}"/>
              </a:ext>
            </a:extLst>
          </p:cNvPr>
          <p:cNvSpPr txBox="1">
            <a:spLocks noChangeArrowheads="1"/>
          </p:cNvSpPr>
          <p:nvPr/>
        </p:nvSpPr>
        <p:spPr bwMode="auto">
          <a:xfrm>
            <a:off x="2462213" y="758825"/>
            <a:ext cx="5670550" cy="268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000066"/>
                </a:solidFill>
                <a:latin typeface="Impact" panose="020B0806030902050204" pitchFamily="34" charset="0"/>
              </a:rPr>
              <a:t>“The Lord gave me a Word”</a:t>
            </a:r>
          </a:p>
          <a:p>
            <a:endParaRPr lang="en-US" altLang="en-US" sz="3000">
              <a:solidFill>
                <a:srgbClr val="000066"/>
              </a:solidFill>
              <a:latin typeface="Impact" panose="020B0806030902050204" pitchFamily="34" charset="0"/>
            </a:endParaRPr>
          </a:p>
          <a:p>
            <a:endParaRPr lang="en-US" altLang="en-US" sz="3000">
              <a:solidFill>
                <a:srgbClr val="000066"/>
              </a:solidFill>
              <a:latin typeface="Impact" panose="020B0806030902050204" pitchFamily="34" charset="0"/>
            </a:endParaRPr>
          </a:p>
          <a:p>
            <a:r>
              <a:rPr lang="en-US" altLang="en-US" sz="4000">
                <a:solidFill>
                  <a:srgbClr val="000066"/>
                </a:solidFill>
                <a:latin typeface="Impact" panose="020B0806030902050204" pitchFamily="34" charset="0"/>
              </a:rPr>
              <a:t>“Just do what they did”</a:t>
            </a:r>
          </a:p>
          <a:p>
            <a:endParaRPr lang="en-US" altLang="en-US" sz="3000">
              <a:solidFill>
                <a:srgbClr val="000066"/>
              </a:solidFill>
              <a:latin typeface="Impact" panose="020B0806030902050204" pitchFamily="34" charset="0"/>
            </a:endParaRPr>
          </a:p>
        </p:txBody>
      </p:sp>
      <p:sp>
        <p:nvSpPr>
          <p:cNvPr id="97287" name="Line 7">
            <a:extLst>
              <a:ext uri="{FF2B5EF4-FFF2-40B4-BE49-F238E27FC236}">
                <a16:creationId xmlns:a16="http://schemas.microsoft.com/office/drawing/2014/main" id="{ACDF826E-06EF-4C8D-A695-AB7B81C0657E}"/>
              </a:ext>
            </a:extLst>
          </p:cNvPr>
          <p:cNvSpPr>
            <a:spLocks noChangeShapeType="1"/>
          </p:cNvSpPr>
          <p:nvPr/>
        </p:nvSpPr>
        <p:spPr bwMode="auto">
          <a:xfrm>
            <a:off x="2232025" y="0"/>
            <a:ext cx="0" cy="685800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Tree>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6082" name="Text Box 2">
            <a:extLst>
              <a:ext uri="{FF2B5EF4-FFF2-40B4-BE49-F238E27FC236}">
                <a16:creationId xmlns:a16="http://schemas.microsoft.com/office/drawing/2014/main" id="{1B84813A-50B0-4AA5-ABF5-DC4A08BBCB7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11:2-6</a:t>
            </a:r>
          </a:p>
        </p:txBody>
      </p:sp>
      <p:sp>
        <p:nvSpPr>
          <p:cNvPr id="46083" name="Text Box 3">
            <a:extLst>
              <a:ext uri="{FF2B5EF4-FFF2-40B4-BE49-F238E27FC236}">
                <a16:creationId xmlns:a16="http://schemas.microsoft.com/office/drawing/2014/main" id="{50EBBC89-B890-4D84-9C96-C599AAF49AB8}"/>
              </a:ext>
            </a:extLst>
          </p:cNvPr>
          <p:cNvSpPr txBox="1">
            <a:spLocks noChangeArrowheads="1"/>
          </p:cNvSpPr>
          <p:nvPr/>
        </p:nvSpPr>
        <p:spPr bwMode="auto">
          <a:xfrm>
            <a:off x="328613" y="1387475"/>
            <a:ext cx="8501062" cy="51212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000"/>
              <a:t>Should not the multitude of words be answered? and should a man full of talk be justified? Should thy lies make men hold their peace? and when thou mockest, shall no man make thee ashamed? For thou hast said, My doctrine is pure, and I am clean in thine eyes. But oh that God would speak, and open his lips against thee; And that he would shew thee the secrets of wisdom, that they are double to that which is! Know therefore that God exacteth of thee less than thine iniquity deserveth.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082"/>
                                        </p:tgtEl>
                                        <p:attrNameLst>
                                          <p:attrName>style.visibility</p:attrName>
                                        </p:attrNameLst>
                                      </p:cBhvr>
                                      <p:to>
                                        <p:strVal val="visible"/>
                                      </p:to>
                                    </p:set>
                                    <p:anim calcmode="lin" valueType="num">
                                      <p:cBhvr>
                                        <p:cTn id="7" dur="500" fill="hold"/>
                                        <p:tgtEl>
                                          <p:spTgt spid="4608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082"/>
                                        </p:tgtEl>
                                        <p:attrNameLst>
                                          <p:attrName>ppt_y</p:attrName>
                                        </p:attrNameLst>
                                      </p:cBhvr>
                                      <p:tavLst>
                                        <p:tav tm="0">
                                          <p:val>
                                            <p:strVal val="#ppt_y"/>
                                          </p:val>
                                        </p:tav>
                                        <p:tav tm="100000">
                                          <p:val>
                                            <p:strVal val="#ppt_y"/>
                                          </p:val>
                                        </p:tav>
                                      </p:tavLst>
                                    </p:anim>
                                    <p:anim calcmode="lin" valueType="num">
                                      <p:cBhvr>
                                        <p:cTn id="9" dur="500" fill="hold"/>
                                        <p:tgtEl>
                                          <p:spTgt spid="4608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0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082"/>
                                        </p:tgtEl>
                                      </p:cBhvr>
                                    </p:animEffect>
                                  </p:childTnLst>
                                </p:cTn>
                              </p:par>
                            </p:childTnLst>
                          </p:cTn>
                        </p:par>
                        <p:par>
                          <p:cTn id="12" fill="hold" nodeType="afterGroup">
                            <p:stCondLst>
                              <p:cond delay="900"/>
                            </p:stCondLst>
                            <p:childTnLst>
                              <p:par>
                                <p:cTn id="13" presetID="52" presetClass="entr" presetSubtype="0" fill="hold" grpId="0" nodeType="afterEffect">
                                  <p:stCondLst>
                                    <p:cond delay="0"/>
                                  </p:stCondLst>
                                  <p:childTnLst>
                                    <p:set>
                                      <p:cBhvr>
                                        <p:cTn id="14" dur="1" fill="hold">
                                          <p:stCondLst>
                                            <p:cond delay="0"/>
                                          </p:stCondLst>
                                        </p:cTn>
                                        <p:tgtEl>
                                          <p:spTgt spid="46083"/>
                                        </p:tgtEl>
                                        <p:attrNameLst>
                                          <p:attrName>style.visibility</p:attrName>
                                        </p:attrNameLst>
                                      </p:cBhvr>
                                      <p:to>
                                        <p:strVal val="visible"/>
                                      </p:to>
                                    </p:set>
                                    <p:animScale>
                                      <p:cBhvr>
                                        <p:cTn id="15" dur="1000" decel="50000" fill="hold">
                                          <p:stCondLst>
                                            <p:cond delay="0"/>
                                          </p:stCondLst>
                                        </p:cTn>
                                        <p:tgtEl>
                                          <p:spTgt spid="460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6083"/>
                                        </p:tgtEl>
                                        <p:attrNameLst>
                                          <p:attrName>ppt_x</p:attrName>
                                          <p:attrName>ppt_y</p:attrName>
                                        </p:attrNameLst>
                                      </p:cBhvr>
                                    </p:animMotion>
                                    <p:animEffect transition="in" filter="fade">
                                      <p:cBhvr>
                                        <p:cTn id="17" dur="1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j0227568">
            <a:extLst>
              <a:ext uri="{FF2B5EF4-FFF2-40B4-BE49-F238E27FC236}">
                <a16:creationId xmlns:a16="http://schemas.microsoft.com/office/drawing/2014/main" id="{DE3359B6-5D99-43C1-9A17-93B04521E8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5">
            <a:extLst>
              <a:ext uri="{FF2B5EF4-FFF2-40B4-BE49-F238E27FC236}">
                <a16:creationId xmlns:a16="http://schemas.microsoft.com/office/drawing/2014/main" id="{AC137D2F-557B-4564-927E-D759A1B9D555}"/>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2054" name="Text Box 6">
            <a:extLst>
              <a:ext uri="{FF2B5EF4-FFF2-40B4-BE49-F238E27FC236}">
                <a16:creationId xmlns:a16="http://schemas.microsoft.com/office/drawing/2014/main" id="{9AD4DC88-30A9-4096-BBAA-1232005952EB}"/>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0" fill="hold"/>
                                        <p:tgtEl>
                                          <p:spTgt spid="2053"/>
                                        </p:tgtEl>
                                        <p:attrNameLst>
                                          <p:attrName>ppt_w</p:attrName>
                                        </p:attrNameLst>
                                      </p:cBhvr>
                                      <p:tavLst>
                                        <p:tav tm="0">
                                          <p:val>
                                            <p:fltVal val="0"/>
                                          </p:val>
                                        </p:tav>
                                        <p:tav tm="100000">
                                          <p:val>
                                            <p:strVal val="#ppt_w"/>
                                          </p:val>
                                        </p:tav>
                                      </p:tavLst>
                                    </p:anim>
                                    <p:anim calcmode="lin" valueType="num">
                                      <p:cBhvr>
                                        <p:cTn id="8" dur="5000" fill="hold"/>
                                        <p:tgtEl>
                                          <p:spTgt spid="2053"/>
                                        </p:tgtEl>
                                        <p:attrNameLst>
                                          <p:attrName>ppt_h</p:attrName>
                                        </p:attrNameLst>
                                      </p:cBhvr>
                                      <p:tavLst>
                                        <p:tav tm="0">
                                          <p:val>
                                            <p:fltVal val="0"/>
                                          </p:val>
                                        </p:tav>
                                        <p:tav tm="100000">
                                          <p:val>
                                            <p:strVal val="#ppt_h"/>
                                          </p:val>
                                        </p:tav>
                                      </p:tavLst>
                                    </p:anim>
                                    <p:anim calcmode="lin" valueType="num">
                                      <p:cBhvr>
                                        <p:cTn id="9" dur="5000" fill="hold"/>
                                        <p:tgtEl>
                                          <p:spTgt spid="2053"/>
                                        </p:tgtEl>
                                        <p:attrNameLst>
                                          <p:attrName>ppt_x</p:attrName>
                                        </p:attrNameLst>
                                      </p:cBhvr>
                                      <p:tavLst>
                                        <p:tav tm="0">
                                          <p:val>
                                            <p:fltVal val="0.5"/>
                                          </p:val>
                                        </p:tav>
                                        <p:tav tm="100000">
                                          <p:val>
                                            <p:strVal val="#ppt_x"/>
                                          </p:val>
                                        </p:tav>
                                      </p:tavLst>
                                    </p:anim>
                                    <p:anim calcmode="lin" valueType="num">
                                      <p:cBhvr>
                                        <p:cTn id="10" dur="5000" fill="hold"/>
                                        <p:tgtEl>
                                          <p:spTgt spid="2053"/>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0"/>
                            </p:stCondLst>
                            <p:childTnLst>
                              <p:par>
                                <p:cTn id="12" presetID="23" presetClass="entr" presetSubtype="528" fill="hold" grpId="0" nodeType="afterEffect">
                                  <p:stCondLst>
                                    <p:cond delay="0"/>
                                  </p:stCondLst>
                                  <p:childTnLst>
                                    <p:set>
                                      <p:cBhvr>
                                        <p:cTn id="13" dur="1" fill="hold">
                                          <p:stCondLst>
                                            <p:cond delay="0"/>
                                          </p:stCondLst>
                                        </p:cTn>
                                        <p:tgtEl>
                                          <p:spTgt spid="2054"/>
                                        </p:tgtEl>
                                        <p:attrNameLst>
                                          <p:attrName>style.visibility</p:attrName>
                                        </p:attrNameLst>
                                      </p:cBhvr>
                                      <p:to>
                                        <p:strVal val="visible"/>
                                      </p:to>
                                    </p:set>
                                    <p:anim calcmode="lin" valueType="num">
                                      <p:cBhvr>
                                        <p:cTn id="14" dur="5000" fill="hold"/>
                                        <p:tgtEl>
                                          <p:spTgt spid="2054"/>
                                        </p:tgtEl>
                                        <p:attrNameLst>
                                          <p:attrName>ppt_w</p:attrName>
                                        </p:attrNameLst>
                                      </p:cBhvr>
                                      <p:tavLst>
                                        <p:tav tm="0">
                                          <p:val>
                                            <p:fltVal val="0"/>
                                          </p:val>
                                        </p:tav>
                                        <p:tav tm="100000">
                                          <p:val>
                                            <p:strVal val="#ppt_w"/>
                                          </p:val>
                                        </p:tav>
                                      </p:tavLst>
                                    </p:anim>
                                    <p:anim calcmode="lin" valueType="num">
                                      <p:cBhvr>
                                        <p:cTn id="15" dur="5000" fill="hold"/>
                                        <p:tgtEl>
                                          <p:spTgt spid="2054"/>
                                        </p:tgtEl>
                                        <p:attrNameLst>
                                          <p:attrName>ppt_h</p:attrName>
                                        </p:attrNameLst>
                                      </p:cBhvr>
                                      <p:tavLst>
                                        <p:tav tm="0">
                                          <p:val>
                                            <p:fltVal val="0"/>
                                          </p:val>
                                        </p:tav>
                                        <p:tav tm="100000">
                                          <p:val>
                                            <p:strVal val="#ppt_h"/>
                                          </p:val>
                                        </p:tav>
                                      </p:tavLst>
                                    </p:anim>
                                    <p:anim calcmode="lin" valueType="num">
                                      <p:cBhvr>
                                        <p:cTn id="16" dur="5000" fill="hold"/>
                                        <p:tgtEl>
                                          <p:spTgt spid="2054"/>
                                        </p:tgtEl>
                                        <p:attrNameLst>
                                          <p:attrName>ppt_x</p:attrName>
                                        </p:attrNameLst>
                                      </p:cBhvr>
                                      <p:tavLst>
                                        <p:tav tm="0">
                                          <p:val>
                                            <p:fltVal val="0.5"/>
                                          </p:val>
                                        </p:tav>
                                        <p:tav tm="100000">
                                          <p:val>
                                            <p:strVal val="#ppt_x"/>
                                          </p:val>
                                        </p:tav>
                                      </p:tavLst>
                                    </p:anim>
                                    <p:anim calcmode="lin" valueType="num">
                                      <p:cBhvr>
                                        <p:cTn id="17" dur="5000" fill="hold"/>
                                        <p:tgtEl>
                                          <p:spTgt spid="205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EF15C590-C709-4865-84FE-8E9FE29B5983}"/>
              </a:ext>
            </a:extLst>
          </p:cNvPr>
          <p:cNvSpPr>
            <a:spLocks noChangeArrowheads="1"/>
          </p:cNvSpPr>
          <p:nvPr/>
        </p:nvSpPr>
        <p:spPr bwMode="auto">
          <a:xfrm>
            <a:off x="3195638" y="3040063"/>
            <a:ext cx="2190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9331" name="Rectangle 3">
            <a:extLst>
              <a:ext uri="{FF2B5EF4-FFF2-40B4-BE49-F238E27FC236}">
                <a16:creationId xmlns:a16="http://schemas.microsoft.com/office/drawing/2014/main" id="{0775963C-A46E-4423-83C7-B8C03ED0873E}"/>
              </a:ext>
            </a:extLst>
          </p:cNvPr>
          <p:cNvSpPr>
            <a:spLocks noChangeArrowheads="1"/>
          </p:cNvSpPr>
          <p:nvPr/>
        </p:nvSpPr>
        <p:spPr bwMode="auto">
          <a:xfrm>
            <a:off x="3195638" y="2963863"/>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9332" name="Rectangle 4">
            <a:extLst>
              <a:ext uri="{FF2B5EF4-FFF2-40B4-BE49-F238E27FC236}">
                <a16:creationId xmlns:a16="http://schemas.microsoft.com/office/drawing/2014/main" id="{AD5EE013-38BF-4B92-B5BF-96D38FF194FF}"/>
              </a:ext>
            </a:extLst>
          </p:cNvPr>
          <p:cNvSpPr>
            <a:spLocks noChangeArrowheads="1"/>
          </p:cNvSpPr>
          <p:nvPr/>
        </p:nvSpPr>
        <p:spPr bwMode="auto">
          <a:xfrm>
            <a:off x="2930525" y="2927350"/>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99333" name="Text Box 5">
            <a:extLst>
              <a:ext uri="{FF2B5EF4-FFF2-40B4-BE49-F238E27FC236}">
                <a16:creationId xmlns:a16="http://schemas.microsoft.com/office/drawing/2014/main" id="{9BAC66CF-8F1E-4A58-824F-E43688CA5573}"/>
              </a:ext>
            </a:extLst>
          </p:cNvPr>
          <p:cNvSpPr txBox="1">
            <a:spLocks noChangeArrowheads="1"/>
          </p:cNvSpPr>
          <p:nvPr/>
        </p:nvSpPr>
        <p:spPr bwMode="auto">
          <a:xfrm>
            <a:off x="363538" y="760413"/>
            <a:ext cx="1638300" cy="460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A50021"/>
                </a:solidFill>
                <a:latin typeface="Impact" panose="020B0806030902050204" pitchFamily="34" charset="0"/>
              </a:rPr>
              <a:t>Eliphaz</a:t>
            </a:r>
          </a:p>
          <a:p>
            <a:endParaRPr lang="en-US" altLang="en-US" sz="3000">
              <a:solidFill>
                <a:srgbClr val="A50021"/>
              </a:solidFill>
              <a:latin typeface="Impact" panose="020B0806030902050204" pitchFamily="34" charset="0"/>
            </a:endParaRPr>
          </a:p>
          <a:p>
            <a:endParaRPr lang="en-US" altLang="en-US" sz="3000">
              <a:solidFill>
                <a:srgbClr val="A50021"/>
              </a:solidFill>
              <a:latin typeface="Impact" panose="020B0806030902050204" pitchFamily="34" charset="0"/>
            </a:endParaRPr>
          </a:p>
          <a:p>
            <a:r>
              <a:rPr lang="en-US" altLang="en-US" sz="4000">
                <a:solidFill>
                  <a:srgbClr val="A50021"/>
                </a:solidFill>
                <a:latin typeface="Impact" panose="020B0806030902050204" pitchFamily="34" charset="0"/>
              </a:rPr>
              <a:t>Bildad</a:t>
            </a:r>
          </a:p>
          <a:p>
            <a:endParaRPr lang="en-US" altLang="en-US">
              <a:solidFill>
                <a:srgbClr val="A50021"/>
              </a:solidFill>
            </a:endParaRPr>
          </a:p>
          <a:p>
            <a:endParaRPr lang="en-US" altLang="en-US" sz="4000">
              <a:solidFill>
                <a:srgbClr val="A50021"/>
              </a:solidFill>
              <a:latin typeface="Impact" panose="020B0806030902050204" pitchFamily="34" charset="0"/>
            </a:endParaRPr>
          </a:p>
          <a:p>
            <a:r>
              <a:rPr lang="en-US" altLang="en-US" sz="4000">
                <a:solidFill>
                  <a:srgbClr val="A50021"/>
                </a:solidFill>
                <a:latin typeface="Impact" panose="020B0806030902050204" pitchFamily="34" charset="0"/>
              </a:rPr>
              <a:t>Zophar</a:t>
            </a:r>
          </a:p>
          <a:p>
            <a:endParaRPr lang="en-US" altLang="en-US">
              <a:solidFill>
                <a:srgbClr val="A50021"/>
              </a:solidFill>
            </a:endParaRPr>
          </a:p>
          <a:p>
            <a:endParaRPr lang="en-US" altLang="en-US" sz="4000">
              <a:solidFill>
                <a:srgbClr val="A50021"/>
              </a:solidFill>
              <a:latin typeface="Impact" panose="020B0806030902050204" pitchFamily="34" charset="0"/>
            </a:endParaRPr>
          </a:p>
        </p:txBody>
      </p:sp>
      <p:sp>
        <p:nvSpPr>
          <p:cNvPr id="99334" name="Text Box 6">
            <a:extLst>
              <a:ext uri="{FF2B5EF4-FFF2-40B4-BE49-F238E27FC236}">
                <a16:creationId xmlns:a16="http://schemas.microsoft.com/office/drawing/2014/main" id="{10BC936D-9CAE-4F25-91C8-043E92844C1D}"/>
              </a:ext>
            </a:extLst>
          </p:cNvPr>
          <p:cNvSpPr txBox="1">
            <a:spLocks noChangeArrowheads="1"/>
          </p:cNvSpPr>
          <p:nvPr/>
        </p:nvSpPr>
        <p:spPr bwMode="auto">
          <a:xfrm>
            <a:off x="2462213" y="758825"/>
            <a:ext cx="6505575" cy="420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000066"/>
                </a:solidFill>
                <a:latin typeface="Impact" panose="020B0806030902050204" pitchFamily="34" charset="0"/>
              </a:rPr>
              <a:t>“The Lord gave me a Word”</a:t>
            </a:r>
          </a:p>
          <a:p>
            <a:endParaRPr lang="en-US" altLang="en-US" sz="3000">
              <a:solidFill>
                <a:srgbClr val="000066"/>
              </a:solidFill>
              <a:latin typeface="Impact" panose="020B0806030902050204" pitchFamily="34" charset="0"/>
            </a:endParaRPr>
          </a:p>
          <a:p>
            <a:endParaRPr lang="en-US" altLang="en-US" sz="3000">
              <a:solidFill>
                <a:srgbClr val="000066"/>
              </a:solidFill>
              <a:latin typeface="Impact" panose="020B0806030902050204" pitchFamily="34" charset="0"/>
            </a:endParaRPr>
          </a:p>
          <a:p>
            <a:r>
              <a:rPr lang="en-US" altLang="en-US" sz="4000">
                <a:solidFill>
                  <a:srgbClr val="000066"/>
                </a:solidFill>
                <a:latin typeface="Impact" panose="020B0806030902050204" pitchFamily="34" charset="0"/>
              </a:rPr>
              <a:t>“Just do what they did”</a:t>
            </a:r>
          </a:p>
          <a:p>
            <a:endParaRPr lang="en-US" altLang="en-US" sz="3000">
              <a:solidFill>
                <a:srgbClr val="000066"/>
              </a:solidFill>
              <a:latin typeface="Impact" panose="020B0806030902050204" pitchFamily="34" charset="0"/>
            </a:endParaRPr>
          </a:p>
          <a:p>
            <a:endParaRPr lang="en-US" altLang="en-US" sz="3000">
              <a:solidFill>
                <a:srgbClr val="000066"/>
              </a:solidFill>
              <a:latin typeface="Impact" panose="020B0806030902050204" pitchFamily="34" charset="0"/>
            </a:endParaRPr>
          </a:p>
          <a:p>
            <a:r>
              <a:rPr lang="en-US" altLang="en-US" sz="4000">
                <a:solidFill>
                  <a:srgbClr val="000066"/>
                </a:solidFill>
                <a:latin typeface="Impact" panose="020B0806030902050204" pitchFamily="34" charset="0"/>
              </a:rPr>
              <a:t>“It doesn’t matter what you do”</a:t>
            </a:r>
          </a:p>
          <a:p>
            <a:endParaRPr lang="en-US" altLang="en-US" sz="3000">
              <a:solidFill>
                <a:srgbClr val="000066"/>
              </a:solidFill>
              <a:latin typeface="Impact" panose="020B0806030902050204" pitchFamily="34" charset="0"/>
            </a:endParaRPr>
          </a:p>
        </p:txBody>
      </p:sp>
      <p:sp>
        <p:nvSpPr>
          <p:cNvPr id="99335" name="Line 7">
            <a:extLst>
              <a:ext uri="{FF2B5EF4-FFF2-40B4-BE49-F238E27FC236}">
                <a16:creationId xmlns:a16="http://schemas.microsoft.com/office/drawing/2014/main" id="{84638086-4EE4-4873-9A7E-E2B4E2442073}"/>
              </a:ext>
            </a:extLst>
          </p:cNvPr>
          <p:cNvSpPr>
            <a:spLocks noChangeShapeType="1"/>
          </p:cNvSpPr>
          <p:nvPr/>
        </p:nvSpPr>
        <p:spPr bwMode="auto">
          <a:xfrm>
            <a:off x="2232025" y="0"/>
            <a:ext cx="0" cy="685800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Tree>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8130" name="Text Box 2">
            <a:extLst>
              <a:ext uri="{FF2B5EF4-FFF2-40B4-BE49-F238E27FC236}">
                <a16:creationId xmlns:a16="http://schemas.microsoft.com/office/drawing/2014/main" id="{0889F004-3E7C-4819-B4CF-69FCE5FE835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32:7-10</a:t>
            </a:r>
          </a:p>
        </p:txBody>
      </p:sp>
      <p:sp>
        <p:nvSpPr>
          <p:cNvPr id="48131" name="Text Box 3">
            <a:extLst>
              <a:ext uri="{FF2B5EF4-FFF2-40B4-BE49-F238E27FC236}">
                <a16:creationId xmlns:a16="http://schemas.microsoft.com/office/drawing/2014/main" id="{784DF17D-7E07-4F4A-8BCC-1EFA6C54C59A}"/>
              </a:ext>
            </a:extLst>
          </p:cNvPr>
          <p:cNvSpPr txBox="1">
            <a:spLocks noChangeArrowheads="1"/>
          </p:cNvSpPr>
          <p:nvPr/>
        </p:nvSpPr>
        <p:spPr bwMode="auto">
          <a:xfrm>
            <a:off x="328613" y="1387475"/>
            <a:ext cx="8501062" cy="5307013"/>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800"/>
              <a:t>I said, Days should speak, and multitude of years should teach wisdom. But there is a spirit in man: and the inspiration of the Almighty giveth them understanding. Great men are not always wise: neither do the aged understand judgment. Therefore I said, Hearken to me; I also will shew mine opinion.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par>
                          <p:cTn id="12" fill="hold" nodeType="afterGroup">
                            <p:stCondLst>
                              <p:cond delay="950"/>
                            </p:stCondLst>
                            <p:childTnLst>
                              <p:par>
                                <p:cTn id="13" presetID="52" presetClass="entr" presetSubtype="0" fill="hold" grpId="0" nodeType="afterEffect">
                                  <p:stCondLst>
                                    <p:cond delay="0"/>
                                  </p:stCondLst>
                                  <p:childTnLst>
                                    <p:set>
                                      <p:cBhvr>
                                        <p:cTn id="14" dur="1" fill="hold">
                                          <p:stCondLst>
                                            <p:cond delay="0"/>
                                          </p:stCondLst>
                                        </p:cTn>
                                        <p:tgtEl>
                                          <p:spTgt spid="48131"/>
                                        </p:tgtEl>
                                        <p:attrNameLst>
                                          <p:attrName>style.visibility</p:attrName>
                                        </p:attrNameLst>
                                      </p:cBhvr>
                                      <p:to>
                                        <p:strVal val="visible"/>
                                      </p:to>
                                    </p:set>
                                    <p:animScale>
                                      <p:cBhvr>
                                        <p:cTn id="15" dur="1000" decel="50000" fill="hold">
                                          <p:stCondLst>
                                            <p:cond delay="0"/>
                                          </p:stCondLst>
                                        </p:cTn>
                                        <p:tgtEl>
                                          <p:spTgt spid="48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8131"/>
                                        </p:tgtEl>
                                        <p:attrNameLst>
                                          <p:attrName>ppt_x</p:attrName>
                                          <p:attrName>ppt_y</p:attrName>
                                        </p:attrNameLst>
                                      </p:cBhvr>
                                    </p:animMotion>
                                    <p:animEffect transition="in" filter="fade">
                                      <p:cBhvr>
                                        <p:cTn id="17" dur="1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P spid="4813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9DEB8F81-463F-440A-883F-6E0E4C4C9B8F}"/>
              </a:ext>
            </a:extLst>
          </p:cNvPr>
          <p:cNvSpPr>
            <a:spLocks noChangeArrowheads="1"/>
          </p:cNvSpPr>
          <p:nvPr/>
        </p:nvSpPr>
        <p:spPr bwMode="auto">
          <a:xfrm>
            <a:off x="3195638" y="3040063"/>
            <a:ext cx="2190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101379" name="Rectangle 3">
            <a:extLst>
              <a:ext uri="{FF2B5EF4-FFF2-40B4-BE49-F238E27FC236}">
                <a16:creationId xmlns:a16="http://schemas.microsoft.com/office/drawing/2014/main" id="{39D0619A-BD36-4036-9C5A-B4594EBCFC3F}"/>
              </a:ext>
            </a:extLst>
          </p:cNvPr>
          <p:cNvSpPr>
            <a:spLocks noChangeArrowheads="1"/>
          </p:cNvSpPr>
          <p:nvPr/>
        </p:nvSpPr>
        <p:spPr bwMode="auto">
          <a:xfrm>
            <a:off x="3195638" y="2963863"/>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101380" name="Rectangle 4">
            <a:extLst>
              <a:ext uri="{FF2B5EF4-FFF2-40B4-BE49-F238E27FC236}">
                <a16:creationId xmlns:a16="http://schemas.microsoft.com/office/drawing/2014/main" id="{4F02E721-5906-4484-9CBA-EB64138A3001}"/>
              </a:ext>
            </a:extLst>
          </p:cNvPr>
          <p:cNvSpPr>
            <a:spLocks noChangeArrowheads="1"/>
          </p:cNvSpPr>
          <p:nvPr/>
        </p:nvSpPr>
        <p:spPr bwMode="auto">
          <a:xfrm>
            <a:off x="2930525" y="2927350"/>
            <a:ext cx="428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r>
              <a:rPr lang="en-US" altLang="en-US" sz="1000" b="1">
                <a:cs typeface="Times New Roman" panose="02020603050405020304" pitchFamily="18" charset="0"/>
              </a:rPr>
              <a:t>       </a:t>
            </a:r>
            <a:endParaRPr lang="en-US" altLang="en-US" sz="2400">
              <a:latin typeface="Times New Roman" panose="02020603050405020304" pitchFamily="18" charset="0"/>
              <a:cs typeface="Times New Roman" panose="02020603050405020304" pitchFamily="18" charset="0"/>
            </a:endParaRPr>
          </a:p>
        </p:txBody>
      </p:sp>
      <p:sp>
        <p:nvSpPr>
          <p:cNvPr id="101381" name="Text Box 5">
            <a:extLst>
              <a:ext uri="{FF2B5EF4-FFF2-40B4-BE49-F238E27FC236}">
                <a16:creationId xmlns:a16="http://schemas.microsoft.com/office/drawing/2014/main" id="{70EA62B1-D0A7-4A58-B214-4D466074ADC3}"/>
              </a:ext>
            </a:extLst>
          </p:cNvPr>
          <p:cNvSpPr txBox="1">
            <a:spLocks noChangeArrowheads="1"/>
          </p:cNvSpPr>
          <p:nvPr/>
        </p:nvSpPr>
        <p:spPr bwMode="auto">
          <a:xfrm>
            <a:off x="363538" y="760413"/>
            <a:ext cx="1638300" cy="521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A50021"/>
                </a:solidFill>
                <a:latin typeface="Impact" panose="020B0806030902050204" pitchFamily="34" charset="0"/>
              </a:rPr>
              <a:t>Eliphaz</a:t>
            </a:r>
          </a:p>
          <a:p>
            <a:endParaRPr lang="en-US" altLang="en-US" sz="3000">
              <a:solidFill>
                <a:srgbClr val="A50021"/>
              </a:solidFill>
              <a:latin typeface="Impact" panose="020B0806030902050204" pitchFamily="34" charset="0"/>
            </a:endParaRPr>
          </a:p>
          <a:p>
            <a:endParaRPr lang="en-US" altLang="en-US" sz="3000">
              <a:solidFill>
                <a:srgbClr val="A50021"/>
              </a:solidFill>
              <a:latin typeface="Impact" panose="020B0806030902050204" pitchFamily="34" charset="0"/>
            </a:endParaRPr>
          </a:p>
          <a:p>
            <a:r>
              <a:rPr lang="en-US" altLang="en-US" sz="4000">
                <a:solidFill>
                  <a:srgbClr val="A50021"/>
                </a:solidFill>
                <a:latin typeface="Impact" panose="020B0806030902050204" pitchFamily="34" charset="0"/>
              </a:rPr>
              <a:t>Bildad</a:t>
            </a:r>
          </a:p>
          <a:p>
            <a:endParaRPr lang="en-US" altLang="en-US">
              <a:solidFill>
                <a:srgbClr val="A50021"/>
              </a:solidFill>
            </a:endParaRPr>
          </a:p>
          <a:p>
            <a:endParaRPr lang="en-US" altLang="en-US" sz="4000">
              <a:solidFill>
                <a:srgbClr val="A50021"/>
              </a:solidFill>
              <a:latin typeface="Impact" panose="020B0806030902050204" pitchFamily="34" charset="0"/>
            </a:endParaRPr>
          </a:p>
          <a:p>
            <a:r>
              <a:rPr lang="en-US" altLang="en-US" sz="4000">
                <a:solidFill>
                  <a:srgbClr val="A50021"/>
                </a:solidFill>
                <a:latin typeface="Impact" panose="020B0806030902050204" pitchFamily="34" charset="0"/>
              </a:rPr>
              <a:t>Zophar</a:t>
            </a:r>
          </a:p>
          <a:p>
            <a:endParaRPr lang="en-US" altLang="en-US">
              <a:solidFill>
                <a:srgbClr val="A50021"/>
              </a:solidFill>
            </a:endParaRPr>
          </a:p>
          <a:p>
            <a:endParaRPr lang="en-US" altLang="en-US" sz="4000">
              <a:solidFill>
                <a:srgbClr val="A50021"/>
              </a:solidFill>
              <a:latin typeface="Impact" panose="020B0806030902050204" pitchFamily="34" charset="0"/>
            </a:endParaRPr>
          </a:p>
          <a:p>
            <a:r>
              <a:rPr lang="en-US" altLang="en-US" sz="4000">
                <a:solidFill>
                  <a:srgbClr val="A50021"/>
                </a:solidFill>
                <a:latin typeface="Impact" panose="020B0806030902050204" pitchFamily="34" charset="0"/>
              </a:rPr>
              <a:t>Elihu</a:t>
            </a:r>
          </a:p>
        </p:txBody>
      </p:sp>
      <p:sp>
        <p:nvSpPr>
          <p:cNvPr id="101382" name="Text Box 6">
            <a:extLst>
              <a:ext uri="{FF2B5EF4-FFF2-40B4-BE49-F238E27FC236}">
                <a16:creationId xmlns:a16="http://schemas.microsoft.com/office/drawing/2014/main" id="{84C487D4-0694-4AF3-9F6A-0851869B036B}"/>
              </a:ext>
            </a:extLst>
          </p:cNvPr>
          <p:cNvSpPr txBox="1">
            <a:spLocks noChangeArrowheads="1"/>
          </p:cNvSpPr>
          <p:nvPr/>
        </p:nvSpPr>
        <p:spPr bwMode="auto">
          <a:xfrm>
            <a:off x="2462213" y="758825"/>
            <a:ext cx="6505575"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4000">
                <a:solidFill>
                  <a:srgbClr val="000066"/>
                </a:solidFill>
                <a:latin typeface="Impact" panose="020B0806030902050204" pitchFamily="34" charset="0"/>
              </a:rPr>
              <a:t>“The Lord gave me a Word”</a:t>
            </a:r>
          </a:p>
          <a:p>
            <a:endParaRPr lang="en-US" altLang="en-US" sz="3000">
              <a:solidFill>
                <a:srgbClr val="000066"/>
              </a:solidFill>
              <a:latin typeface="Impact" panose="020B0806030902050204" pitchFamily="34" charset="0"/>
            </a:endParaRPr>
          </a:p>
          <a:p>
            <a:endParaRPr lang="en-US" altLang="en-US" sz="3000">
              <a:solidFill>
                <a:srgbClr val="000066"/>
              </a:solidFill>
              <a:latin typeface="Impact" panose="020B0806030902050204" pitchFamily="34" charset="0"/>
            </a:endParaRPr>
          </a:p>
          <a:p>
            <a:r>
              <a:rPr lang="en-US" altLang="en-US" sz="4000">
                <a:solidFill>
                  <a:srgbClr val="000066"/>
                </a:solidFill>
                <a:latin typeface="Impact" panose="020B0806030902050204" pitchFamily="34" charset="0"/>
              </a:rPr>
              <a:t>“Just do what they did”</a:t>
            </a:r>
          </a:p>
          <a:p>
            <a:endParaRPr lang="en-US" altLang="en-US" sz="3000">
              <a:solidFill>
                <a:srgbClr val="000066"/>
              </a:solidFill>
              <a:latin typeface="Impact" panose="020B0806030902050204" pitchFamily="34" charset="0"/>
            </a:endParaRPr>
          </a:p>
          <a:p>
            <a:endParaRPr lang="en-US" altLang="en-US" sz="3000">
              <a:solidFill>
                <a:srgbClr val="000066"/>
              </a:solidFill>
              <a:latin typeface="Impact" panose="020B0806030902050204" pitchFamily="34" charset="0"/>
            </a:endParaRPr>
          </a:p>
          <a:p>
            <a:r>
              <a:rPr lang="en-US" altLang="en-US" sz="4000">
                <a:solidFill>
                  <a:srgbClr val="000066"/>
                </a:solidFill>
                <a:latin typeface="Impact" panose="020B0806030902050204" pitchFamily="34" charset="0"/>
              </a:rPr>
              <a:t>“It doesn’t matter what you do”</a:t>
            </a:r>
          </a:p>
          <a:p>
            <a:endParaRPr lang="en-US" altLang="en-US" sz="3000">
              <a:solidFill>
                <a:srgbClr val="000066"/>
              </a:solidFill>
              <a:latin typeface="Impact" panose="020B0806030902050204" pitchFamily="34" charset="0"/>
            </a:endParaRPr>
          </a:p>
          <a:p>
            <a:endParaRPr lang="en-US" altLang="en-US" sz="3000">
              <a:solidFill>
                <a:srgbClr val="000066"/>
              </a:solidFill>
              <a:latin typeface="Impact" panose="020B0806030902050204" pitchFamily="34" charset="0"/>
            </a:endParaRPr>
          </a:p>
          <a:p>
            <a:r>
              <a:rPr lang="en-US" altLang="en-US" sz="4000">
                <a:solidFill>
                  <a:srgbClr val="000066"/>
                </a:solidFill>
                <a:latin typeface="Impact" panose="020B0806030902050204" pitchFamily="34" charset="0"/>
              </a:rPr>
              <a:t>“Let’s just try anything”</a:t>
            </a:r>
          </a:p>
        </p:txBody>
      </p:sp>
      <p:sp>
        <p:nvSpPr>
          <p:cNvPr id="101383" name="Line 7">
            <a:extLst>
              <a:ext uri="{FF2B5EF4-FFF2-40B4-BE49-F238E27FC236}">
                <a16:creationId xmlns:a16="http://schemas.microsoft.com/office/drawing/2014/main" id="{C49051C0-0977-472E-AD8E-DB794F07BDF0}"/>
              </a:ext>
            </a:extLst>
          </p:cNvPr>
          <p:cNvSpPr>
            <a:spLocks noChangeShapeType="1"/>
          </p:cNvSpPr>
          <p:nvPr/>
        </p:nvSpPr>
        <p:spPr bwMode="auto">
          <a:xfrm>
            <a:off x="2232025" y="0"/>
            <a:ext cx="0" cy="6858000"/>
          </a:xfrm>
          <a:prstGeom prst="line">
            <a:avLst/>
          </a:prstGeom>
          <a:noFill/>
          <a:ln w="381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Tree>
  </p:cSld>
  <p:clrMapOvr>
    <a:masterClrMapping/>
  </p:clrMapOvr>
  <p:transition spd="slow">
    <p:wipe dir="d"/>
  </p:transition>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0178" name="Text Box 2">
            <a:extLst>
              <a:ext uri="{FF2B5EF4-FFF2-40B4-BE49-F238E27FC236}">
                <a16:creationId xmlns:a16="http://schemas.microsoft.com/office/drawing/2014/main" id="{42A76C66-28F9-4C8D-BD13-D7EAFA6FF76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1:10</a:t>
            </a:r>
          </a:p>
        </p:txBody>
      </p:sp>
      <p:sp>
        <p:nvSpPr>
          <p:cNvPr id="50179" name="Text Box 3">
            <a:extLst>
              <a:ext uri="{FF2B5EF4-FFF2-40B4-BE49-F238E27FC236}">
                <a16:creationId xmlns:a16="http://schemas.microsoft.com/office/drawing/2014/main" id="{94AEADDF-B0F4-4598-9FFE-B8D482DB9B1C}"/>
              </a:ext>
            </a:extLst>
          </p:cNvPr>
          <p:cNvSpPr txBox="1">
            <a:spLocks noChangeArrowheads="1"/>
          </p:cNvSpPr>
          <p:nvPr/>
        </p:nvSpPr>
        <p:spPr bwMode="auto">
          <a:xfrm>
            <a:off x="328613" y="1387475"/>
            <a:ext cx="8501062" cy="5214938"/>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Hast not thou made an hedge about him, and about his house, and about all that he hath on every side? thou hast blessed the work of his hands, and his substance is increased in the land.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178"/>
                                        </p:tgtEl>
                                        <p:attrNameLst>
                                          <p:attrName>style.visibility</p:attrName>
                                        </p:attrNameLst>
                                      </p:cBhvr>
                                      <p:to>
                                        <p:strVal val="visible"/>
                                      </p:to>
                                    </p:set>
                                    <p:anim calcmode="lin" valueType="num">
                                      <p:cBhvr>
                                        <p:cTn id="7" dur="500" fill="hold"/>
                                        <p:tgtEl>
                                          <p:spTgt spid="501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178"/>
                                        </p:tgtEl>
                                        <p:attrNameLst>
                                          <p:attrName>ppt_y</p:attrName>
                                        </p:attrNameLst>
                                      </p:cBhvr>
                                      <p:tavLst>
                                        <p:tav tm="0">
                                          <p:val>
                                            <p:strVal val="#ppt_y"/>
                                          </p:val>
                                        </p:tav>
                                        <p:tav tm="100000">
                                          <p:val>
                                            <p:strVal val="#ppt_y"/>
                                          </p:val>
                                        </p:tav>
                                      </p:tavLst>
                                    </p:anim>
                                    <p:anim calcmode="lin" valueType="num">
                                      <p:cBhvr>
                                        <p:cTn id="9" dur="500" fill="hold"/>
                                        <p:tgtEl>
                                          <p:spTgt spid="501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1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178"/>
                                        </p:tgtEl>
                                      </p:cBhvr>
                                    </p:animEffect>
                                  </p:childTnLst>
                                </p:cTn>
                              </p:par>
                            </p:childTnLst>
                          </p:cTn>
                        </p:par>
                        <p:par>
                          <p:cTn id="12" fill="hold" nodeType="afterGroup">
                            <p:stCondLst>
                              <p:cond delay="800"/>
                            </p:stCondLst>
                            <p:childTnLst>
                              <p:par>
                                <p:cTn id="13" presetID="52" presetClass="entr" presetSubtype="0" fill="hold" grpId="0" nodeType="afterEffect">
                                  <p:stCondLst>
                                    <p:cond delay="0"/>
                                  </p:stCondLst>
                                  <p:childTnLst>
                                    <p:set>
                                      <p:cBhvr>
                                        <p:cTn id="14" dur="1" fill="hold">
                                          <p:stCondLst>
                                            <p:cond delay="0"/>
                                          </p:stCondLst>
                                        </p:cTn>
                                        <p:tgtEl>
                                          <p:spTgt spid="50179"/>
                                        </p:tgtEl>
                                        <p:attrNameLst>
                                          <p:attrName>style.visibility</p:attrName>
                                        </p:attrNameLst>
                                      </p:cBhvr>
                                      <p:to>
                                        <p:strVal val="visible"/>
                                      </p:to>
                                    </p:set>
                                    <p:animScale>
                                      <p:cBhvr>
                                        <p:cTn id="15" dur="1000" decel="50000" fill="hold">
                                          <p:stCondLst>
                                            <p:cond delay="0"/>
                                          </p:stCondLst>
                                        </p:cTn>
                                        <p:tgtEl>
                                          <p:spTgt spid="501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0179"/>
                                        </p:tgtEl>
                                        <p:attrNameLst>
                                          <p:attrName>ppt_x</p:attrName>
                                          <p:attrName>ppt_y</p:attrName>
                                        </p:attrNameLst>
                                      </p:cBhvr>
                                    </p:animMotion>
                                    <p:animEffect transition="in" filter="fade">
                                      <p:cBhvr>
                                        <p:cTn id="17" dur="10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P spid="50179"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2226" name="Text Box 2">
            <a:extLst>
              <a:ext uri="{FF2B5EF4-FFF2-40B4-BE49-F238E27FC236}">
                <a16:creationId xmlns:a16="http://schemas.microsoft.com/office/drawing/2014/main" id="{9EA4A92D-6945-4387-80E7-EDD95715D62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13:15</a:t>
            </a:r>
          </a:p>
        </p:txBody>
      </p:sp>
      <p:sp>
        <p:nvSpPr>
          <p:cNvPr id="52227" name="Text Box 3">
            <a:extLst>
              <a:ext uri="{FF2B5EF4-FFF2-40B4-BE49-F238E27FC236}">
                <a16:creationId xmlns:a16="http://schemas.microsoft.com/office/drawing/2014/main" id="{D35589B3-5CA3-4F09-864B-77B1EAD184F0}"/>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Though he slay me, yet will I trust in him: but I will maintain mine own ways before him.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2226"/>
                                        </p:tgtEl>
                                        <p:attrNameLst>
                                          <p:attrName>style.visibility</p:attrName>
                                        </p:attrNameLst>
                                      </p:cBhvr>
                                      <p:to>
                                        <p:strVal val="visible"/>
                                      </p:to>
                                    </p:set>
                                    <p:anim calcmode="lin" valueType="num">
                                      <p:cBhvr>
                                        <p:cTn id="7" dur="500" fill="hold"/>
                                        <p:tgtEl>
                                          <p:spTgt spid="522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226"/>
                                        </p:tgtEl>
                                        <p:attrNameLst>
                                          <p:attrName>ppt_y</p:attrName>
                                        </p:attrNameLst>
                                      </p:cBhvr>
                                      <p:tavLst>
                                        <p:tav tm="0">
                                          <p:val>
                                            <p:strVal val="#ppt_y"/>
                                          </p:val>
                                        </p:tav>
                                        <p:tav tm="100000">
                                          <p:val>
                                            <p:strVal val="#ppt_y"/>
                                          </p:val>
                                        </p:tav>
                                      </p:tavLst>
                                    </p:anim>
                                    <p:anim calcmode="lin" valueType="num">
                                      <p:cBhvr>
                                        <p:cTn id="9" dur="500" fill="hold"/>
                                        <p:tgtEl>
                                          <p:spTgt spid="522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2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226"/>
                                        </p:tgtEl>
                                      </p:cBhvr>
                                    </p:animEffect>
                                  </p:childTnLst>
                                </p:cTn>
                              </p:par>
                            </p:childTnLst>
                          </p:cTn>
                        </p:par>
                        <p:par>
                          <p:cTn id="12" fill="hold" nodeType="afterGroup">
                            <p:stCondLst>
                              <p:cond delay="850"/>
                            </p:stCondLst>
                            <p:childTnLst>
                              <p:par>
                                <p:cTn id="13" presetID="52" presetClass="entr" presetSubtype="0" fill="hold" grpId="0" nodeType="afterEffect">
                                  <p:stCondLst>
                                    <p:cond delay="0"/>
                                  </p:stCondLst>
                                  <p:childTnLst>
                                    <p:set>
                                      <p:cBhvr>
                                        <p:cTn id="14" dur="1" fill="hold">
                                          <p:stCondLst>
                                            <p:cond delay="0"/>
                                          </p:stCondLst>
                                        </p:cTn>
                                        <p:tgtEl>
                                          <p:spTgt spid="52227"/>
                                        </p:tgtEl>
                                        <p:attrNameLst>
                                          <p:attrName>style.visibility</p:attrName>
                                        </p:attrNameLst>
                                      </p:cBhvr>
                                      <p:to>
                                        <p:strVal val="visible"/>
                                      </p:to>
                                    </p:set>
                                    <p:animScale>
                                      <p:cBhvr>
                                        <p:cTn id="15" dur="1000" decel="50000" fill="hold">
                                          <p:stCondLst>
                                            <p:cond delay="0"/>
                                          </p:stCondLst>
                                        </p:cTn>
                                        <p:tgtEl>
                                          <p:spTgt spid="522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2227"/>
                                        </p:tgtEl>
                                        <p:attrNameLst>
                                          <p:attrName>ppt_x</p:attrName>
                                          <p:attrName>ppt_y</p:attrName>
                                        </p:attrNameLst>
                                      </p:cBhvr>
                                    </p:animMotion>
                                    <p:animEffect transition="in" filter="fade">
                                      <p:cBhvr>
                                        <p:cTn id="17" dur="1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4274" name="Text Box 2">
            <a:extLst>
              <a:ext uri="{FF2B5EF4-FFF2-40B4-BE49-F238E27FC236}">
                <a16:creationId xmlns:a16="http://schemas.microsoft.com/office/drawing/2014/main" id="{9D63105B-FA4F-4CAF-BDF9-1E2722C3A2F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19:25-27</a:t>
            </a:r>
          </a:p>
        </p:txBody>
      </p:sp>
      <p:sp>
        <p:nvSpPr>
          <p:cNvPr id="54275" name="Text Box 3">
            <a:extLst>
              <a:ext uri="{FF2B5EF4-FFF2-40B4-BE49-F238E27FC236}">
                <a16:creationId xmlns:a16="http://schemas.microsoft.com/office/drawing/2014/main" id="{ED51D286-76FE-4CA6-9311-A742BE12066C}"/>
              </a:ext>
            </a:extLst>
          </p:cNvPr>
          <p:cNvSpPr txBox="1">
            <a:spLocks noChangeArrowheads="1"/>
          </p:cNvSpPr>
          <p:nvPr/>
        </p:nvSpPr>
        <p:spPr bwMode="auto">
          <a:xfrm>
            <a:off x="328613" y="1387475"/>
            <a:ext cx="8501062" cy="47275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800"/>
              <a:t>For I know that my redeemer liveth, and that he shall stand at the latter day upon the earth: And though after my skin worms destroy this body, yet in my flesh shall I see God: Whom I shall see for myself, and mine eyes shall behold, and not another; though my reins be consumed within me.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74"/>
                                        </p:tgtEl>
                                        <p:attrNameLst>
                                          <p:attrName>ppt_y</p:attrName>
                                        </p:attrNameLst>
                                      </p:cBhvr>
                                      <p:tavLst>
                                        <p:tav tm="0">
                                          <p:val>
                                            <p:strVal val="#ppt_y"/>
                                          </p:val>
                                        </p:tav>
                                        <p:tav tm="100000">
                                          <p:val>
                                            <p:strVal val="#ppt_y"/>
                                          </p:val>
                                        </p:tav>
                                      </p:tavLst>
                                    </p:anim>
                                    <p:anim calcmode="lin" valueType="num">
                                      <p:cBhvr>
                                        <p:cTn id="9" dur="500" fill="hold"/>
                                        <p:tgtEl>
                                          <p:spTgt spid="542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74"/>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54275"/>
                                        </p:tgtEl>
                                        <p:attrNameLst>
                                          <p:attrName>style.visibility</p:attrName>
                                        </p:attrNameLst>
                                      </p:cBhvr>
                                      <p:to>
                                        <p:strVal val="visible"/>
                                      </p:to>
                                    </p:set>
                                    <p:animScale>
                                      <p:cBhvr>
                                        <p:cTn id="15" dur="1000" decel="50000" fill="hold">
                                          <p:stCondLst>
                                            <p:cond delay="0"/>
                                          </p:stCondLst>
                                        </p:cTn>
                                        <p:tgtEl>
                                          <p:spTgt spid="542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4275"/>
                                        </p:tgtEl>
                                        <p:attrNameLst>
                                          <p:attrName>ppt_x</p:attrName>
                                          <p:attrName>ppt_y</p:attrName>
                                        </p:attrNameLst>
                                      </p:cBhvr>
                                    </p:animMotion>
                                    <p:animEffect transition="in" filter="fade">
                                      <p:cBhvr>
                                        <p:cTn id="17" dur="10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P spid="5427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A47FF79B-896B-4385-A2D1-3D788A863CF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Daniel 3:17-18</a:t>
            </a:r>
          </a:p>
        </p:txBody>
      </p:sp>
      <p:sp>
        <p:nvSpPr>
          <p:cNvPr id="56323" name="Text Box 3">
            <a:extLst>
              <a:ext uri="{FF2B5EF4-FFF2-40B4-BE49-F238E27FC236}">
                <a16:creationId xmlns:a16="http://schemas.microsoft.com/office/drawing/2014/main" id="{15E71621-E84B-463F-9C71-5369EC37A4EE}"/>
              </a:ext>
            </a:extLst>
          </p:cNvPr>
          <p:cNvSpPr txBox="1">
            <a:spLocks noChangeArrowheads="1"/>
          </p:cNvSpPr>
          <p:nvPr/>
        </p:nvSpPr>
        <p:spPr bwMode="auto">
          <a:xfrm>
            <a:off x="328613" y="1387475"/>
            <a:ext cx="8501062" cy="49688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000"/>
              <a:t>If it be so, our God whom we serve is able to deliver us from the burning fiery furnace, and he will deliver us out of thine hand, O king. But if not, be it known unto thee, O king, that we will not serve thy gods, nor worship the golden image which thou hast set up.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6322"/>
                                        </p:tgtEl>
                                        <p:attrNameLst>
                                          <p:attrName>style.visibility</p:attrName>
                                        </p:attrNameLst>
                                      </p:cBhvr>
                                      <p:to>
                                        <p:strVal val="visible"/>
                                      </p:to>
                                    </p:set>
                                    <p:anim calcmode="lin" valueType="num">
                                      <p:cBhvr>
                                        <p:cTn id="7" dur="500" fill="hold"/>
                                        <p:tgtEl>
                                          <p:spTgt spid="563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6322"/>
                                        </p:tgtEl>
                                        <p:attrNameLst>
                                          <p:attrName>ppt_y</p:attrName>
                                        </p:attrNameLst>
                                      </p:cBhvr>
                                      <p:tavLst>
                                        <p:tav tm="0">
                                          <p:val>
                                            <p:strVal val="#ppt_y"/>
                                          </p:val>
                                        </p:tav>
                                        <p:tav tm="100000">
                                          <p:val>
                                            <p:strVal val="#ppt_y"/>
                                          </p:val>
                                        </p:tav>
                                      </p:tavLst>
                                    </p:anim>
                                    <p:anim calcmode="lin" valueType="num">
                                      <p:cBhvr>
                                        <p:cTn id="9" dur="500" fill="hold"/>
                                        <p:tgtEl>
                                          <p:spTgt spid="563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63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6322"/>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56323"/>
                                        </p:tgtEl>
                                        <p:attrNameLst>
                                          <p:attrName>style.visibility</p:attrName>
                                        </p:attrNameLst>
                                      </p:cBhvr>
                                      <p:to>
                                        <p:strVal val="visible"/>
                                      </p:to>
                                    </p:set>
                                    <p:animScale>
                                      <p:cBhvr>
                                        <p:cTn id="15" dur="1000" decel="50000" fill="hold">
                                          <p:stCondLst>
                                            <p:cond delay="0"/>
                                          </p:stCondLst>
                                        </p:cTn>
                                        <p:tgtEl>
                                          <p:spTgt spid="563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6323"/>
                                        </p:tgtEl>
                                        <p:attrNameLst>
                                          <p:attrName>ppt_x</p:attrName>
                                          <p:attrName>ppt_y</p:attrName>
                                        </p:attrNameLst>
                                      </p:cBhvr>
                                    </p:animMotion>
                                    <p:animEffect transition="in" filter="fade">
                                      <p:cBhvr>
                                        <p:cTn id="17" dur="1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8370" name="Text Box 2">
            <a:extLst>
              <a:ext uri="{FF2B5EF4-FFF2-40B4-BE49-F238E27FC236}">
                <a16:creationId xmlns:a16="http://schemas.microsoft.com/office/drawing/2014/main" id="{3F5AFBBD-11CC-4805-AE59-5529EE3D98B2}"/>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Philippians 1:21</a:t>
            </a:r>
          </a:p>
        </p:txBody>
      </p:sp>
      <p:sp>
        <p:nvSpPr>
          <p:cNvPr id="58371" name="Text Box 3">
            <a:extLst>
              <a:ext uri="{FF2B5EF4-FFF2-40B4-BE49-F238E27FC236}">
                <a16:creationId xmlns:a16="http://schemas.microsoft.com/office/drawing/2014/main" id="{85A0D22D-32FD-4521-BF12-20CF94728D5F}"/>
              </a:ext>
            </a:extLst>
          </p:cNvPr>
          <p:cNvSpPr txBox="1">
            <a:spLocks noChangeArrowheads="1"/>
          </p:cNvSpPr>
          <p:nvPr/>
        </p:nvSpPr>
        <p:spPr bwMode="auto">
          <a:xfrm>
            <a:off x="328613" y="1387475"/>
            <a:ext cx="8501062" cy="4116388"/>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8800"/>
              <a:t>For to me to live is Christ, and to die is gain.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370"/>
                                        </p:tgtEl>
                                        <p:attrNameLst>
                                          <p:attrName>ppt_y</p:attrName>
                                        </p:attrNameLst>
                                      </p:cBhvr>
                                      <p:tavLst>
                                        <p:tav tm="0">
                                          <p:val>
                                            <p:strVal val="#ppt_y"/>
                                          </p:val>
                                        </p:tav>
                                        <p:tav tm="100000">
                                          <p:val>
                                            <p:strVal val="#ppt_y"/>
                                          </p:val>
                                        </p:tav>
                                      </p:tavLst>
                                    </p:anim>
                                    <p:anim calcmode="lin" valueType="num">
                                      <p:cBhvr>
                                        <p:cTn id="9" dur="500" fill="hold"/>
                                        <p:tgtEl>
                                          <p:spTgt spid="583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3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370"/>
                                        </p:tgtEl>
                                      </p:cBhvr>
                                    </p:animEffect>
                                  </p:childTnLst>
                                </p:cTn>
                              </p:par>
                            </p:childTnLst>
                          </p:cTn>
                        </p:par>
                        <p:par>
                          <p:cTn id="12" fill="hold" nodeType="afterGroup">
                            <p:stCondLst>
                              <p:cond delay="1200"/>
                            </p:stCondLst>
                            <p:childTnLst>
                              <p:par>
                                <p:cTn id="13" presetID="52" presetClass="entr" presetSubtype="0" fill="hold" grpId="0" nodeType="afterEffect">
                                  <p:stCondLst>
                                    <p:cond delay="0"/>
                                  </p:stCondLst>
                                  <p:childTnLst>
                                    <p:set>
                                      <p:cBhvr>
                                        <p:cTn id="14" dur="1" fill="hold">
                                          <p:stCondLst>
                                            <p:cond delay="0"/>
                                          </p:stCondLst>
                                        </p:cTn>
                                        <p:tgtEl>
                                          <p:spTgt spid="58371"/>
                                        </p:tgtEl>
                                        <p:attrNameLst>
                                          <p:attrName>style.visibility</p:attrName>
                                        </p:attrNameLst>
                                      </p:cBhvr>
                                      <p:to>
                                        <p:strVal val="visible"/>
                                      </p:to>
                                    </p:set>
                                    <p:animScale>
                                      <p:cBhvr>
                                        <p:cTn id="15" dur="1000" decel="50000" fill="hold">
                                          <p:stCondLst>
                                            <p:cond delay="0"/>
                                          </p:stCondLst>
                                        </p:cTn>
                                        <p:tgtEl>
                                          <p:spTgt spid="583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8371"/>
                                        </p:tgtEl>
                                        <p:attrNameLst>
                                          <p:attrName>ppt_x</p:attrName>
                                          <p:attrName>ppt_y</p:attrName>
                                        </p:attrNameLst>
                                      </p:cBhvr>
                                    </p:animMotion>
                                    <p:animEffect transition="in" filter="fade">
                                      <p:cBhvr>
                                        <p:cTn id="17" dur="1000"/>
                                        <p:tgtEl>
                                          <p:spTgt spid="58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0418" name="Text Box 2">
            <a:extLst>
              <a:ext uri="{FF2B5EF4-FFF2-40B4-BE49-F238E27FC236}">
                <a16:creationId xmlns:a16="http://schemas.microsoft.com/office/drawing/2014/main" id="{63B827FE-0295-44F1-A903-A260F074A606}"/>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Romans 8:26-31 (NLT)</a:t>
            </a:r>
          </a:p>
        </p:txBody>
      </p:sp>
      <p:sp>
        <p:nvSpPr>
          <p:cNvPr id="60419" name="Text Box 3">
            <a:extLst>
              <a:ext uri="{FF2B5EF4-FFF2-40B4-BE49-F238E27FC236}">
                <a16:creationId xmlns:a16="http://schemas.microsoft.com/office/drawing/2014/main" id="{05557F2C-5A7B-4862-9522-192351EE8054}"/>
              </a:ext>
            </a:extLst>
          </p:cNvPr>
          <p:cNvSpPr txBox="1">
            <a:spLocks noChangeArrowheads="1"/>
          </p:cNvSpPr>
          <p:nvPr/>
        </p:nvSpPr>
        <p:spPr bwMode="auto">
          <a:xfrm>
            <a:off x="328613" y="1387475"/>
            <a:ext cx="8501062" cy="50038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300"/>
              <a:t>And the Holy Spirit helps us in our distress. For we don't even know what we should pray for, nor how we should pray. But the Holy Spirit prays for us with groanings that cannot be expressed in words. And the Father who knows all hearts knows what the Spirit is saying, for the Spirit pleads for us believers in harmony with God's own will. And we know that God causes everything to work together for the good of those who love God and are called according to his purpose for them. For God knew his people in advance, and he chose them to become like his Son, so that his Son would be the firstborn, with many brothers and sisters. And having chosen them, he called them to come to him. And he gave them right standing with himself, and he promised them his glory. What can we say about such wonderful things as these? If God is for us, who can ever be against us?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0418"/>
                                        </p:tgtEl>
                                        <p:attrNameLst>
                                          <p:attrName>style.visibility</p:attrName>
                                        </p:attrNameLst>
                                      </p:cBhvr>
                                      <p:to>
                                        <p:strVal val="visible"/>
                                      </p:to>
                                    </p:set>
                                    <p:anim calcmode="lin" valueType="num">
                                      <p:cBhvr>
                                        <p:cTn id="7" dur="500" fill="hold"/>
                                        <p:tgtEl>
                                          <p:spTgt spid="604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0418"/>
                                        </p:tgtEl>
                                        <p:attrNameLst>
                                          <p:attrName>ppt_y</p:attrName>
                                        </p:attrNameLst>
                                      </p:cBhvr>
                                      <p:tavLst>
                                        <p:tav tm="0">
                                          <p:val>
                                            <p:strVal val="#ppt_y"/>
                                          </p:val>
                                        </p:tav>
                                        <p:tav tm="100000">
                                          <p:val>
                                            <p:strVal val="#ppt_y"/>
                                          </p:val>
                                        </p:tav>
                                      </p:tavLst>
                                    </p:anim>
                                    <p:anim calcmode="lin" valueType="num">
                                      <p:cBhvr>
                                        <p:cTn id="9" dur="500" fill="hold"/>
                                        <p:tgtEl>
                                          <p:spTgt spid="604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04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0418"/>
                                        </p:tgtEl>
                                      </p:cBhvr>
                                    </p:animEffect>
                                  </p:childTnLst>
                                </p:cTn>
                              </p:par>
                            </p:childTnLst>
                          </p:cTn>
                        </p:par>
                        <p:par>
                          <p:cTn id="12" fill="hold" nodeType="afterGroup">
                            <p:stCondLst>
                              <p:cond delay="1350"/>
                            </p:stCondLst>
                            <p:childTnLst>
                              <p:par>
                                <p:cTn id="13" presetID="52" presetClass="entr" presetSubtype="0" fill="hold" grpId="0" nodeType="afterEffect">
                                  <p:stCondLst>
                                    <p:cond delay="0"/>
                                  </p:stCondLst>
                                  <p:childTnLst>
                                    <p:set>
                                      <p:cBhvr>
                                        <p:cTn id="14" dur="1" fill="hold">
                                          <p:stCondLst>
                                            <p:cond delay="0"/>
                                          </p:stCondLst>
                                        </p:cTn>
                                        <p:tgtEl>
                                          <p:spTgt spid="60419"/>
                                        </p:tgtEl>
                                        <p:attrNameLst>
                                          <p:attrName>style.visibility</p:attrName>
                                        </p:attrNameLst>
                                      </p:cBhvr>
                                      <p:to>
                                        <p:strVal val="visible"/>
                                      </p:to>
                                    </p:set>
                                    <p:animScale>
                                      <p:cBhvr>
                                        <p:cTn id="15" dur="1000" decel="50000" fill="hold">
                                          <p:stCondLst>
                                            <p:cond delay="0"/>
                                          </p:stCondLst>
                                        </p:cTn>
                                        <p:tgtEl>
                                          <p:spTgt spid="604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0419"/>
                                        </p:tgtEl>
                                        <p:attrNameLst>
                                          <p:attrName>ppt_x</p:attrName>
                                          <p:attrName>ppt_y</p:attrName>
                                        </p:attrNameLst>
                                      </p:cBhvr>
                                    </p:animMotion>
                                    <p:animEffect transition="in" filter="fade">
                                      <p:cBhvr>
                                        <p:cTn id="17" dur="1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j0227568">
            <a:extLst>
              <a:ext uri="{FF2B5EF4-FFF2-40B4-BE49-F238E27FC236}">
                <a16:creationId xmlns:a16="http://schemas.microsoft.com/office/drawing/2014/main" id="{1471489A-023F-4A17-822A-43E1403E36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7" name="Text Box 3">
            <a:extLst>
              <a:ext uri="{FF2B5EF4-FFF2-40B4-BE49-F238E27FC236}">
                <a16:creationId xmlns:a16="http://schemas.microsoft.com/office/drawing/2014/main" id="{9DCF7F3C-1504-4284-87EB-F9B2789217D1}"/>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Job</a:t>
            </a:r>
            <a:endParaRPr lang="en-US" altLang="en-US" sz="3600"/>
          </a:p>
        </p:txBody>
      </p:sp>
      <p:sp>
        <p:nvSpPr>
          <p:cNvPr id="93188" name="Text Box 4">
            <a:extLst>
              <a:ext uri="{FF2B5EF4-FFF2-40B4-BE49-F238E27FC236}">
                <a16:creationId xmlns:a16="http://schemas.microsoft.com/office/drawing/2014/main" id="{D23B07FD-96AD-44D6-A561-79E9A4D099C9}"/>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Hurt</a:t>
            </a:r>
          </a:p>
          <a:p>
            <a:pPr algn="r">
              <a:lnSpc>
                <a:spcPct val="70000"/>
              </a:lnSpc>
            </a:pPr>
            <a:r>
              <a:rPr lang="en-US" altLang="en-US" sz="15200">
                <a:solidFill>
                  <a:srgbClr val="FFFFFF"/>
                </a:solidFill>
                <a:latin typeface="Franklin Gothic Heavy" panose="020B0903020102020204" pitchFamily="34" charset="0"/>
              </a:rPr>
              <a:t>Happens</a:t>
            </a:r>
          </a:p>
          <a:p>
            <a:pPr>
              <a:lnSpc>
                <a:spcPct val="70000"/>
              </a:lnSpc>
            </a:pPr>
            <a:endParaRPr lang="en-US" altLang="en-US" sz="5400"/>
          </a:p>
        </p:txBody>
      </p:sp>
    </p:spTree>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MPj04001440000[1]">
            <a:extLst>
              <a:ext uri="{FF2B5EF4-FFF2-40B4-BE49-F238E27FC236}">
                <a16:creationId xmlns:a16="http://schemas.microsoft.com/office/drawing/2014/main" id="{A17AECF8-0615-46AE-A145-41D0208A38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2563813"/>
            <a:ext cx="9145588" cy="13714413"/>
          </a:xfrm>
          <a:prstGeom prst="rect">
            <a:avLst/>
          </a:prstGeom>
          <a:noFill/>
          <a:extLst>
            <a:ext uri="{909E8E84-426E-40DD-AFC4-6F175D3DCCD1}">
              <a14:hiddenFill xmlns:a14="http://schemas.microsoft.com/office/drawing/2010/main">
                <a:solidFill>
                  <a:srgbClr val="FFFFFF"/>
                </a:solidFill>
              </a14:hiddenFill>
            </a:ext>
          </a:extLst>
        </p:spPr>
      </p:pic>
      <p:sp>
        <p:nvSpPr>
          <p:cNvPr id="10245" name="Text Box 5">
            <a:extLst>
              <a:ext uri="{FF2B5EF4-FFF2-40B4-BE49-F238E27FC236}">
                <a16:creationId xmlns:a16="http://schemas.microsoft.com/office/drawing/2014/main" id="{D9DC1357-4F68-4203-99DA-C9F421177D70}"/>
              </a:ext>
            </a:extLst>
          </p:cNvPr>
          <p:cNvSpPr txBox="1">
            <a:spLocks noChangeArrowheads="1"/>
          </p:cNvSpPr>
          <p:nvPr/>
        </p:nvSpPr>
        <p:spPr bwMode="auto">
          <a:xfrm>
            <a:off x="636588" y="1430338"/>
            <a:ext cx="7754937" cy="504507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6500">
                <a:solidFill>
                  <a:srgbClr val="3333FF"/>
                </a:solidFill>
                <a:latin typeface="Arial Black" panose="020B0A04020102020204" pitchFamily="34" charset="0"/>
              </a:rPr>
              <a:t>Job</a:t>
            </a:r>
          </a:p>
          <a:p>
            <a:r>
              <a:rPr lang="en-US" altLang="en-US" sz="6500">
                <a:solidFill>
                  <a:srgbClr val="3333FF"/>
                </a:solidFill>
                <a:latin typeface="Arial Black" panose="020B0A04020102020204" pitchFamily="34" charset="0"/>
              </a:rPr>
              <a:t>Psalms</a:t>
            </a:r>
          </a:p>
          <a:p>
            <a:r>
              <a:rPr lang="en-US" altLang="en-US" sz="6500">
                <a:solidFill>
                  <a:srgbClr val="3333FF"/>
                </a:solidFill>
                <a:latin typeface="Arial Black" panose="020B0A04020102020204" pitchFamily="34" charset="0"/>
              </a:rPr>
              <a:t>Proverbs</a:t>
            </a:r>
          </a:p>
          <a:p>
            <a:r>
              <a:rPr lang="en-US" altLang="en-US" sz="6500">
                <a:solidFill>
                  <a:srgbClr val="3333FF"/>
                </a:solidFill>
                <a:latin typeface="Arial Black" panose="020B0A04020102020204" pitchFamily="34" charset="0"/>
              </a:rPr>
              <a:t>Ecclesiastes</a:t>
            </a:r>
          </a:p>
          <a:p>
            <a:r>
              <a:rPr lang="en-US" altLang="en-US" sz="6500">
                <a:solidFill>
                  <a:srgbClr val="3333FF"/>
                </a:solidFill>
                <a:latin typeface="Arial Black" panose="020B0A04020102020204" pitchFamily="34" charset="0"/>
              </a:rPr>
              <a:t>Song of Solomon</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anim calcmode="lin" valueType="num">
                                      <p:cBhvr>
                                        <p:cTn id="7" dur="2000" fill="hold"/>
                                        <p:tgtEl>
                                          <p:spTgt spid="10245">
                                            <p:txEl>
                                              <p:pRg st="0" end="0"/>
                                            </p:txEl>
                                          </p:spTgt>
                                        </p:tgtEl>
                                        <p:attrNameLst>
                                          <p:attrName>ppt_x</p:attrName>
                                        </p:attrNameLst>
                                      </p:cBhvr>
                                      <p:tavLst>
                                        <p:tav tm="0">
                                          <p:val>
                                            <p:strVal val="#ppt_x-#ppt_w/2"/>
                                          </p:val>
                                        </p:tav>
                                        <p:tav tm="100000">
                                          <p:val>
                                            <p:strVal val="#ppt_x"/>
                                          </p:val>
                                        </p:tav>
                                      </p:tavLst>
                                    </p:anim>
                                    <p:anim calcmode="lin" valueType="num">
                                      <p:cBhvr>
                                        <p:cTn id="8" dur="2000" fill="hold"/>
                                        <p:tgtEl>
                                          <p:spTgt spid="10245">
                                            <p:txEl>
                                              <p:pRg st="0" end="0"/>
                                            </p:txEl>
                                          </p:spTgt>
                                        </p:tgtEl>
                                        <p:attrNameLst>
                                          <p:attrName>ppt_y</p:attrName>
                                        </p:attrNameLst>
                                      </p:cBhvr>
                                      <p:tavLst>
                                        <p:tav tm="0">
                                          <p:val>
                                            <p:strVal val="#ppt_y"/>
                                          </p:val>
                                        </p:tav>
                                        <p:tav tm="100000">
                                          <p:val>
                                            <p:strVal val="#ppt_y"/>
                                          </p:val>
                                        </p:tav>
                                      </p:tavLst>
                                    </p:anim>
                                    <p:anim calcmode="lin" valueType="num">
                                      <p:cBhvr>
                                        <p:cTn id="9" dur="2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10" dur="2000" fill="hold"/>
                                        <p:tgtEl>
                                          <p:spTgt spid="10245">
                                            <p:txEl>
                                              <p:pRg st="0" end="0"/>
                                            </p:txEl>
                                          </p:spTgt>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8" fill="hold" grpId="0" nodeType="afterEffect">
                                  <p:stCondLst>
                                    <p:cond delay="0"/>
                                  </p:stCondLst>
                                  <p:childTnLst>
                                    <p:set>
                                      <p:cBhvr>
                                        <p:cTn id="13" dur="1" fill="hold">
                                          <p:stCondLst>
                                            <p:cond delay="0"/>
                                          </p:stCondLst>
                                        </p:cTn>
                                        <p:tgtEl>
                                          <p:spTgt spid="10245">
                                            <p:txEl>
                                              <p:pRg st="1" end="1"/>
                                            </p:txEl>
                                          </p:spTgt>
                                        </p:tgtEl>
                                        <p:attrNameLst>
                                          <p:attrName>style.visibility</p:attrName>
                                        </p:attrNameLst>
                                      </p:cBhvr>
                                      <p:to>
                                        <p:strVal val="visible"/>
                                      </p:to>
                                    </p:set>
                                    <p:anim calcmode="lin" valueType="num">
                                      <p:cBhvr>
                                        <p:cTn id="14" dur="2000" fill="hold"/>
                                        <p:tgtEl>
                                          <p:spTgt spid="10245">
                                            <p:txEl>
                                              <p:pRg st="1" end="1"/>
                                            </p:txEl>
                                          </p:spTgt>
                                        </p:tgtEl>
                                        <p:attrNameLst>
                                          <p:attrName>ppt_x</p:attrName>
                                        </p:attrNameLst>
                                      </p:cBhvr>
                                      <p:tavLst>
                                        <p:tav tm="0">
                                          <p:val>
                                            <p:strVal val="#ppt_x-#ppt_w/2"/>
                                          </p:val>
                                        </p:tav>
                                        <p:tav tm="100000">
                                          <p:val>
                                            <p:strVal val="#ppt_x"/>
                                          </p:val>
                                        </p:tav>
                                      </p:tavLst>
                                    </p:anim>
                                    <p:anim calcmode="lin" valueType="num">
                                      <p:cBhvr>
                                        <p:cTn id="15" dur="2000" fill="hold"/>
                                        <p:tgtEl>
                                          <p:spTgt spid="10245">
                                            <p:txEl>
                                              <p:pRg st="1" end="1"/>
                                            </p:txEl>
                                          </p:spTgt>
                                        </p:tgtEl>
                                        <p:attrNameLst>
                                          <p:attrName>ppt_y</p:attrName>
                                        </p:attrNameLst>
                                      </p:cBhvr>
                                      <p:tavLst>
                                        <p:tav tm="0">
                                          <p:val>
                                            <p:strVal val="#ppt_y"/>
                                          </p:val>
                                        </p:tav>
                                        <p:tav tm="100000">
                                          <p:val>
                                            <p:strVal val="#ppt_y"/>
                                          </p:val>
                                        </p:tav>
                                      </p:tavLst>
                                    </p:anim>
                                    <p:anim calcmode="lin" valueType="num">
                                      <p:cBhvr>
                                        <p:cTn id="16" dur="2000" fill="hold"/>
                                        <p:tgtEl>
                                          <p:spTgt spid="10245">
                                            <p:txEl>
                                              <p:pRg st="1" end="1"/>
                                            </p:txEl>
                                          </p:spTgt>
                                        </p:tgtEl>
                                        <p:attrNameLst>
                                          <p:attrName>ppt_w</p:attrName>
                                        </p:attrNameLst>
                                      </p:cBhvr>
                                      <p:tavLst>
                                        <p:tav tm="0">
                                          <p:val>
                                            <p:fltVal val="0"/>
                                          </p:val>
                                        </p:tav>
                                        <p:tav tm="100000">
                                          <p:val>
                                            <p:strVal val="#ppt_w"/>
                                          </p:val>
                                        </p:tav>
                                      </p:tavLst>
                                    </p:anim>
                                    <p:anim calcmode="lin" valueType="num">
                                      <p:cBhvr>
                                        <p:cTn id="17" dur="2000" fill="hold"/>
                                        <p:tgtEl>
                                          <p:spTgt spid="10245">
                                            <p:txEl>
                                              <p:pRg st="1" end="1"/>
                                            </p:txEl>
                                          </p:spTgt>
                                        </p:tgtEl>
                                        <p:attrNameLst>
                                          <p:attrName>ppt_h</p:attrName>
                                        </p:attrNameLst>
                                      </p:cBhvr>
                                      <p:tavLst>
                                        <p:tav tm="0">
                                          <p:val>
                                            <p:strVal val="#ppt_h"/>
                                          </p:val>
                                        </p:tav>
                                        <p:tav tm="100000">
                                          <p:val>
                                            <p:strVal val="#ppt_h"/>
                                          </p:val>
                                        </p:tav>
                                      </p:tavLst>
                                    </p:anim>
                                  </p:childTnLst>
                                </p:cTn>
                              </p:par>
                            </p:childTnLst>
                          </p:cTn>
                        </p:par>
                        <p:par>
                          <p:cTn id="18" fill="hold" nodeType="afterGroup">
                            <p:stCondLst>
                              <p:cond delay="4000"/>
                            </p:stCondLst>
                            <p:childTnLst>
                              <p:par>
                                <p:cTn id="19" presetID="17" presetClass="entr" presetSubtype="8" fill="hold" grpId="0" nodeType="after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2000" fill="hold"/>
                                        <p:tgtEl>
                                          <p:spTgt spid="10245">
                                            <p:txEl>
                                              <p:pRg st="2" end="2"/>
                                            </p:txEl>
                                          </p:spTgt>
                                        </p:tgtEl>
                                        <p:attrNameLst>
                                          <p:attrName>ppt_x</p:attrName>
                                        </p:attrNameLst>
                                      </p:cBhvr>
                                      <p:tavLst>
                                        <p:tav tm="0">
                                          <p:val>
                                            <p:strVal val="#ppt_x-#ppt_w/2"/>
                                          </p:val>
                                        </p:tav>
                                        <p:tav tm="100000">
                                          <p:val>
                                            <p:strVal val="#ppt_x"/>
                                          </p:val>
                                        </p:tav>
                                      </p:tavLst>
                                    </p:anim>
                                    <p:anim calcmode="lin" valueType="num">
                                      <p:cBhvr>
                                        <p:cTn id="22" dur="2000" fill="hold"/>
                                        <p:tgtEl>
                                          <p:spTgt spid="10245">
                                            <p:txEl>
                                              <p:pRg st="2" end="2"/>
                                            </p:txEl>
                                          </p:spTgt>
                                        </p:tgtEl>
                                        <p:attrNameLst>
                                          <p:attrName>ppt_y</p:attrName>
                                        </p:attrNameLst>
                                      </p:cBhvr>
                                      <p:tavLst>
                                        <p:tav tm="0">
                                          <p:val>
                                            <p:strVal val="#ppt_y"/>
                                          </p:val>
                                        </p:tav>
                                        <p:tav tm="100000">
                                          <p:val>
                                            <p:strVal val="#ppt_y"/>
                                          </p:val>
                                        </p:tav>
                                      </p:tavLst>
                                    </p:anim>
                                    <p:anim calcmode="lin" valueType="num">
                                      <p:cBhvr>
                                        <p:cTn id="23" dur="2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4" dur="2000" fill="hold"/>
                                        <p:tgtEl>
                                          <p:spTgt spid="10245">
                                            <p:txEl>
                                              <p:pRg st="2" end="2"/>
                                            </p:txEl>
                                          </p:spTgt>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6000"/>
                            </p:stCondLst>
                            <p:childTnLst>
                              <p:par>
                                <p:cTn id="26" presetID="17" presetClass="entr" presetSubtype="8" fill="hold" grpId="0" nodeType="afterEffect">
                                  <p:stCondLst>
                                    <p:cond delay="0"/>
                                  </p:stCondLst>
                                  <p:childTnLst>
                                    <p:set>
                                      <p:cBhvr>
                                        <p:cTn id="27" dur="1" fill="hold">
                                          <p:stCondLst>
                                            <p:cond delay="0"/>
                                          </p:stCondLst>
                                        </p:cTn>
                                        <p:tgtEl>
                                          <p:spTgt spid="10245">
                                            <p:txEl>
                                              <p:pRg st="3" end="3"/>
                                            </p:txEl>
                                          </p:spTgt>
                                        </p:tgtEl>
                                        <p:attrNameLst>
                                          <p:attrName>style.visibility</p:attrName>
                                        </p:attrNameLst>
                                      </p:cBhvr>
                                      <p:to>
                                        <p:strVal val="visible"/>
                                      </p:to>
                                    </p:set>
                                    <p:anim calcmode="lin" valueType="num">
                                      <p:cBhvr>
                                        <p:cTn id="28" dur="2000" fill="hold"/>
                                        <p:tgtEl>
                                          <p:spTgt spid="10245">
                                            <p:txEl>
                                              <p:pRg st="3" end="3"/>
                                            </p:txEl>
                                          </p:spTgt>
                                        </p:tgtEl>
                                        <p:attrNameLst>
                                          <p:attrName>ppt_x</p:attrName>
                                        </p:attrNameLst>
                                      </p:cBhvr>
                                      <p:tavLst>
                                        <p:tav tm="0">
                                          <p:val>
                                            <p:strVal val="#ppt_x-#ppt_w/2"/>
                                          </p:val>
                                        </p:tav>
                                        <p:tav tm="100000">
                                          <p:val>
                                            <p:strVal val="#ppt_x"/>
                                          </p:val>
                                        </p:tav>
                                      </p:tavLst>
                                    </p:anim>
                                    <p:anim calcmode="lin" valueType="num">
                                      <p:cBhvr>
                                        <p:cTn id="29" dur="2000" fill="hold"/>
                                        <p:tgtEl>
                                          <p:spTgt spid="10245">
                                            <p:txEl>
                                              <p:pRg st="3" end="3"/>
                                            </p:txEl>
                                          </p:spTgt>
                                        </p:tgtEl>
                                        <p:attrNameLst>
                                          <p:attrName>ppt_y</p:attrName>
                                        </p:attrNameLst>
                                      </p:cBhvr>
                                      <p:tavLst>
                                        <p:tav tm="0">
                                          <p:val>
                                            <p:strVal val="#ppt_y"/>
                                          </p:val>
                                        </p:tav>
                                        <p:tav tm="100000">
                                          <p:val>
                                            <p:strVal val="#ppt_y"/>
                                          </p:val>
                                        </p:tav>
                                      </p:tavLst>
                                    </p:anim>
                                    <p:anim calcmode="lin" valueType="num">
                                      <p:cBhvr>
                                        <p:cTn id="30" dur="2000" fill="hold"/>
                                        <p:tgtEl>
                                          <p:spTgt spid="10245">
                                            <p:txEl>
                                              <p:pRg st="3" end="3"/>
                                            </p:txEl>
                                          </p:spTgt>
                                        </p:tgtEl>
                                        <p:attrNameLst>
                                          <p:attrName>ppt_w</p:attrName>
                                        </p:attrNameLst>
                                      </p:cBhvr>
                                      <p:tavLst>
                                        <p:tav tm="0">
                                          <p:val>
                                            <p:fltVal val="0"/>
                                          </p:val>
                                        </p:tav>
                                        <p:tav tm="100000">
                                          <p:val>
                                            <p:strVal val="#ppt_w"/>
                                          </p:val>
                                        </p:tav>
                                      </p:tavLst>
                                    </p:anim>
                                    <p:anim calcmode="lin" valueType="num">
                                      <p:cBhvr>
                                        <p:cTn id="31" dur="2000" fill="hold"/>
                                        <p:tgtEl>
                                          <p:spTgt spid="10245">
                                            <p:txEl>
                                              <p:pRg st="3" end="3"/>
                                            </p:txEl>
                                          </p:spTgt>
                                        </p:tgtEl>
                                        <p:attrNameLst>
                                          <p:attrName>ppt_h</p:attrName>
                                        </p:attrNameLst>
                                      </p:cBhvr>
                                      <p:tavLst>
                                        <p:tav tm="0">
                                          <p:val>
                                            <p:strVal val="#ppt_h"/>
                                          </p:val>
                                        </p:tav>
                                        <p:tav tm="100000">
                                          <p:val>
                                            <p:strVal val="#ppt_h"/>
                                          </p:val>
                                        </p:tav>
                                      </p:tavLst>
                                    </p:anim>
                                  </p:childTnLst>
                                </p:cTn>
                              </p:par>
                            </p:childTnLst>
                          </p:cTn>
                        </p:par>
                        <p:par>
                          <p:cTn id="32" fill="hold" nodeType="afterGroup">
                            <p:stCondLst>
                              <p:cond delay="8000"/>
                            </p:stCondLst>
                            <p:childTnLst>
                              <p:par>
                                <p:cTn id="33" presetID="17" presetClass="entr" presetSubtype="8" fill="hold" grpId="0" nodeType="afterEffect">
                                  <p:stCondLst>
                                    <p:cond delay="0"/>
                                  </p:stCondLst>
                                  <p:childTnLst>
                                    <p:set>
                                      <p:cBhvr>
                                        <p:cTn id="34" dur="1" fill="hold">
                                          <p:stCondLst>
                                            <p:cond delay="0"/>
                                          </p:stCondLst>
                                        </p:cTn>
                                        <p:tgtEl>
                                          <p:spTgt spid="10245">
                                            <p:txEl>
                                              <p:pRg st="4" end="4"/>
                                            </p:txEl>
                                          </p:spTgt>
                                        </p:tgtEl>
                                        <p:attrNameLst>
                                          <p:attrName>style.visibility</p:attrName>
                                        </p:attrNameLst>
                                      </p:cBhvr>
                                      <p:to>
                                        <p:strVal val="visible"/>
                                      </p:to>
                                    </p:set>
                                    <p:anim calcmode="lin" valueType="num">
                                      <p:cBhvr>
                                        <p:cTn id="35" dur="2000" fill="hold"/>
                                        <p:tgtEl>
                                          <p:spTgt spid="10245">
                                            <p:txEl>
                                              <p:pRg st="4" end="4"/>
                                            </p:txEl>
                                          </p:spTgt>
                                        </p:tgtEl>
                                        <p:attrNameLst>
                                          <p:attrName>ppt_x</p:attrName>
                                        </p:attrNameLst>
                                      </p:cBhvr>
                                      <p:tavLst>
                                        <p:tav tm="0">
                                          <p:val>
                                            <p:strVal val="#ppt_x-#ppt_w/2"/>
                                          </p:val>
                                        </p:tav>
                                        <p:tav tm="100000">
                                          <p:val>
                                            <p:strVal val="#ppt_x"/>
                                          </p:val>
                                        </p:tav>
                                      </p:tavLst>
                                    </p:anim>
                                    <p:anim calcmode="lin" valueType="num">
                                      <p:cBhvr>
                                        <p:cTn id="36" dur="2000" fill="hold"/>
                                        <p:tgtEl>
                                          <p:spTgt spid="10245">
                                            <p:txEl>
                                              <p:pRg st="4" end="4"/>
                                            </p:txEl>
                                          </p:spTgt>
                                        </p:tgtEl>
                                        <p:attrNameLst>
                                          <p:attrName>ppt_y</p:attrName>
                                        </p:attrNameLst>
                                      </p:cBhvr>
                                      <p:tavLst>
                                        <p:tav tm="0">
                                          <p:val>
                                            <p:strVal val="#ppt_y"/>
                                          </p:val>
                                        </p:tav>
                                        <p:tav tm="100000">
                                          <p:val>
                                            <p:strVal val="#ppt_y"/>
                                          </p:val>
                                        </p:tav>
                                      </p:tavLst>
                                    </p:anim>
                                    <p:anim calcmode="lin" valueType="num">
                                      <p:cBhvr>
                                        <p:cTn id="37" dur="2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1024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uild="p" advAuto="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2" name="AutoShape 2">
            <a:extLst>
              <a:ext uri="{FF2B5EF4-FFF2-40B4-BE49-F238E27FC236}">
                <a16:creationId xmlns:a16="http://schemas.microsoft.com/office/drawing/2014/main" id="{8374A6C5-EDA9-479B-AF01-EA203A872FAB}"/>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3" name="AutoShape 3">
            <a:extLst>
              <a:ext uri="{FF2B5EF4-FFF2-40B4-BE49-F238E27FC236}">
                <a16:creationId xmlns:a16="http://schemas.microsoft.com/office/drawing/2014/main" id="{C0B7E92B-4182-46D6-A4BB-96AACDFCF95E}"/>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4" name="Oval 4">
            <a:extLst>
              <a:ext uri="{FF2B5EF4-FFF2-40B4-BE49-F238E27FC236}">
                <a16:creationId xmlns:a16="http://schemas.microsoft.com/office/drawing/2014/main" id="{63E47CD1-365E-4F38-A4CF-87F790ACBA37}"/>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5" name="Text Box 5">
            <a:extLst>
              <a:ext uri="{FF2B5EF4-FFF2-40B4-BE49-F238E27FC236}">
                <a16:creationId xmlns:a16="http://schemas.microsoft.com/office/drawing/2014/main" id="{B93CBB50-FBE1-4653-A66A-2994918A6823}"/>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87046" name="Text Box 6">
            <a:extLst>
              <a:ext uri="{FF2B5EF4-FFF2-40B4-BE49-F238E27FC236}">
                <a16:creationId xmlns:a16="http://schemas.microsoft.com/office/drawing/2014/main" id="{FA8B2277-8C56-41A1-99FB-DB8797457697}"/>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87047" name="Text Box 7">
            <a:extLst>
              <a:ext uri="{FF2B5EF4-FFF2-40B4-BE49-F238E27FC236}">
                <a16:creationId xmlns:a16="http://schemas.microsoft.com/office/drawing/2014/main" id="{C9A4F021-11E3-4F7B-B6F5-8F7B6A584158}"/>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87048" name="Text Box 8">
            <a:extLst>
              <a:ext uri="{FF2B5EF4-FFF2-40B4-BE49-F238E27FC236}">
                <a16:creationId xmlns:a16="http://schemas.microsoft.com/office/drawing/2014/main" id="{F00B836B-EFB5-403A-8C08-788716D2A9DC}"/>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87049" name="Text Box 9">
            <a:extLst>
              <a:ext uri="{FF2B5EF4-FFF2-40B4-BE49-F238E27FC236}">
                <a16:creationId xmlns:a16="http://schemas.microsoft.com/office/drawing/2014/main" id="{8F9E6335-37CA-4A7A-A88D-DF3227503D9B}"/>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wipe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j0227568">
            <a:extLst>
              <a:ext uri="{FF2B5EF4-FFF2-40B4-BE49-F238E27FC236}">
                <a16:creationId xmlns:a16="http://schemas.microsoft.com/office/drawing/2014/main" id="{40DD12CB-14DB-47B3-8402-525AB86FB7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1" name="Text Box 3">
            <a:extLst>
              <a:ext uri="{FF2B5EF4-FFF2-40B4-BE49-F238E27FC236}">
                <a16:creationId xmlns:a16="http://schemas.microsoft.com/office/drawing/2014/main" id="{A8467278-B048-48A8-BAC0-851D1B0AA22B}"/>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89092" name="Text Box 4">
            <a:extLst>
              <a:ext uri="{FF2B5EF4-FFF2-40B4-BE49-F238E27FC236}">
                <a16:creationId xmlns:a16="http://schemas.microsoft.com/office/drawing/2014/main" id="{99BF7131-D6B3-46E0-AC71-99756C38FEAC}"/>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11268" name="AutoShape 4">
            <a:extLst>
              <a:ext uri="{FF2B5EF4-FFF2-40B4-BE49-F238E27FC236}">
                <a16:creationId xmlns:a16="http://schemas.microsoft.com/office/drawing/2014/main" id="{4E30712B-5F14-4A72-87E8-67982580977D}"/>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1271" name="Text Box 7">
            <a:extLst>
              <a:ext uri="{FF2B5EF4-FFF2-40B4-BE49-F238E27FC236}">
                <a16:creationId xmlns:a16="http://schemas.microsoft.com/office/drawing/2014/main" id="{87F0DFD9-5103-4E18-9D02-CC9DB532480A}"/>
              </a:ext>
            </a:extLst>
          </p:cNvPr>
          <p:cNvSpPr txBox="1">
            <a:spLocks noChangeArrowheads="1"/>
          </p:cNvSpPr>
          <p:nvPr/>
        </p:nvSpPr>
        <p:spPr bwMode="auto">
          <a:xfrm>
            <a:off x="2952750" y="3022600"/>
            <a:ext cx="3233738"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800" b="1">
                <a:latin typeface="Arial Black" panose="020B0A04020102020204" pitchFamily="34" charset="0"/>
              </a:rPr>
              <a:t>D O I N G</a:t>
            </a:r>
          </a:p>
        </p:txBody>
      </p:sp>
      <p:sp>
        <p:nvSpPr>
          <p:cNvPr id="11273" name="Text Box 9">
            <a:extLst>
              <a:ext uri="{FF2B5EF4-FFF2-40B4-BE49-F238E27FC236}">
                <a16:creationId xmlns:a16="http://schemas.microsoft.com/office/drawing/2014/main" id="{AA8C1EAF-C35A-475C-BE58-54CC43454111}"/>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11274" name="Text Box 10">
            <a:extLst>
              <a:ext uri="{FF2B5EF4-FFF2-40B4-BE49-F238E27FC236}">
                <a16:creationId xmlns:a16="http://schemas.microsoft.com/office/drawing/2014/main" id="{9E21CE18-DF09-405E-AF52-8935470208FB}"/>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3000" fill="hold"/>
                                        <p:tgtEl>
                                          <p:spTgt spid="11268"/>
                                        </p:tgtEl>
                                        <p:attrNameLst>
                                          <p:attrName>ppt_w</p:attrName>
                                        </p:attrNameLst>
                                      </p:cBhvr>
                                      <p:tavLst>
                                        <p:tav tm="0">
                                          <p:val>
                                            <p:fltVal val="0"/>
                                          </p:val>
                                        </p:tav>
                                        <p:tav tm="100000">
                                          <p:val>
                                            <p:strVal val="#ppt_w"/>
                                          </p:val>
                                        </p:tav>
                                      </p:tavLst>
                                    </p:anim>
                                    <p:anim calcmode="lin" valueType="num">
                                      <p:cBhvr>
                                        <p:cTn id="8" dur="3000" fill="hold"/>
                                        <p:tgtEl>
                                          <p:spTgt spid="11268"/>
                                        </p:tgtEl>
                                        <p:attrNameLst>
                                          <p:attrName>ppt_h</p:attrName>
                                        </p:attrNameLst>
                                      </p:cBhvr>
                                      <p:tavLst>
                                        <p:tav tm="0">
                                          <p:val>
                                            <p:fltVal val="0"/>
                                          </p:val>
                                        </p:tav>
                                        <p:tav tm="100000">
                                          <p:val>
                                            <p:strVal val="#ppt_h"/>
                                          </p:val>
                                        </p:tav>
                                      </p:tavLst>
                                    </p:anim>
                                    <p:anim calcmode="lin" valueType="num">
                                      <p:cBhvr>
                                        <p:cTn id="9" dur="3000" fill="hold"/>
                                        <p:tgtEl>
                                          <p:spTgt spid="11268"/>
                                        </p:tgtEl>
                                        <p:attrNameLst>
                                          <p:attrName>ppt_x</p:attrName>
                                        </p:attrNameLst>
                                      </p:cBhvr>
                                      <p:tavLst>
                                        <p:tav tm="0">
                                          <p:val>
                                            <p:fltVal val="0.5"/>
                                          </p:val>
                                        </p:tav>
                                        <p:tav tm="100000">
                                          <p:val>
                                            <p:strVal val="#ppt_x"/>
                                          </p:val>
                                        </p:tav>
                                      </p:tavLst>
                                    </p:anim>
                                    <p:anim calcmode="lin" valueType="num">
                                      <p:cBhvr>
                                        <p:cTn id="10" dur="3000" fill="hold"/>
                                        <p:tgtEl>
                                          <p:spTgt spid="1126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11271"/>
                                        </p:tgtEl>
                                        <p:attrNameLst>
                                          <p:attrName>style.visibility</p:attrName>
                                        </p:attrNameLst>
                                      </p:cBhvr>
                                      <p:to>
                                        <p:strVal val="visible"/>
                                      </p:to>
                                    </p:set>
                                    <p:anim calcmode="lin" valueType="num">
                                      <p:cBhvr>
                                        <p:cTn id="14" dur="3000" fill="hold"/>
                                        <p:tgtEl>
                                          <p:spTgt spid="11271"/>
                                        </p:tgtEl>
                                        <p:attrNameLst>
                                          <p:attrName>ppt_w</p:attrName>
                                        </p:attrNameLst>
                                      </p:cBhvr>
                                      <p:tavLst>
                                        <p:tav tm="0">
                                          <p:val>
                                            <p:fltVal val="0"/>
                                          </p:val>
                                        </p:tav>
                                        <p:tav tm="100000">
                                          <p:val>
                                            <p:strVal val="#ppt_w"/>
                                          </p:val>
                                        </p:tav>
                                      </p:tavLst>
                                    </p:anim>
                                    <p:anim calcmode="lin" valueType="num">
                                      <p:cBhvr>
                                        <p:cTn id="15" dur="3000" fill="hold"/>
                                        <p:tgtEl>
                                          <p:spTgt spid="11271"/>
                                        </p:tgtEl>
                                        <p:attrNameLst>
                                          <p:attrName>ppt_h</p:attrName>
                                        </p:attrNameLst>
                                      </p:cBhvr>
                                      <p:tavLst>
                                        <p:tav tm="0">
                                          <p:val>
                                            <p:fltVal val="0"/>
                                          </p:val>
                                        </p:tav>
                                        <p:tav tm="100000">
                                          <p:val>
                                            <p:strVal val="#ppt_h"/>
                                          </p:val>
                                        </p:tav>
                                      </p:tavLst>
                                    </p:anim>
                                    <p:anim calcmode="lin" valueType="num">
                                      <p:cBhvr>
                                        <p:cTn id="16" dur="3000" fill="hold"/>
                                        <p:tgtEl>
                                          <p:spTgt spid="11271"/>
                                        </p:tgtEl>
                                        <p:attrNameLst>
                                          <p:attrName>ppt_x</p:attrName>
                                        </p:attrNameLst>
                                      </p:cBhvr>
                                      <p:tavLst>
                                        <p:tav tm="0">
                                          <p:val>
                                            <p:fltVal val="0.5"/>
                                          </p:val>
                                        </p:tav>
                                        <p:tav tm="100000">
                                          <p:val>
                                            <p:strVal val="#ppt_x"/>
                                          </p:val>
                                        </p:tav>
                                      </p:tavLst>
                                    </p:anim>
                                    <p:anim calcmode="lin" valueType="num">
                                      <p:cBhvr>
                                        <p:cTn id="17" dur="3000" fill="hold"/>
                                        <p:tgtEl>
                                          <p:spTgt spid="11271"/>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8" fill="hold" grpId="0" nodeType="clickEffect">
                                  <p:stCondLst>
                                    <p:cond delay="0"/>
                                  </p:stCondLst>
                                  <p:childTnLst>
                                    <p:set>
                                      <p:cBhvr>
                                        <p:cTn id="21" dur="1" fill="hold">
                                          <p:stCondLst>
                                            <p:cond delay="0"/>
                                          </p:stCondLst>
                                        </p:cTn>
                                        <p:tgtEl>
                                          <p:spTgt spid="11273"/>
                                        </p:tgtEl>
                                        <p:attrNameLst>
                                          <p:attrName>style.visibility</p:attrName>
                                        </p:attrNameLst>
                                      </p:cBhvr>
                                      <p:to>
                                        <p:strVal val="visible"/>
                                      </p:to>
                                    </p:set>
                                    <p:anim calcmode="lin" valueType="num">
                                      <p:cBhvr>
                                        <p:cTn id="22" dur="2000" fill="hold"/>
                                        <p:tgtEl>
                                          <p:spTgt spid="11273"/>
                                        </p:tgtEl>
                                        <p:attrNameLst>
                                          <p:attrName>ppt_x</p:attrName>
                                        </p:attrNameLst>
                                      </p:cBhvr>
                                      <p:tavLst>
                                        <p:tav tm="0">
                                          <p:val>
                                            <p:strVal val="#ppt_x-#ppt_w/2"/>
                                          </p:val>
                                        </p:tav>
                                        <p:tav tm="100000">
                                          <p:val>
                                            <p:strVal val="#ppt_x"/>
                                          </p:val>
                                        </p:tav>
                                      </p:tavLst>
                                    </p:anim>
                                    <p:anim calcmode="lin" valueType="num">
                                      <p:cBhvr>
                                        <p:cTn id="23" dur="2000" fill="hold"/>
                                        <p:tgtEl>
                                          <p:spTgt spid="11273"/>
                                        </p:tgtEl>
                                        <p:attrNameLst>
                                          <p:attrName>ppt_y</p:attrName>
                                        </p:attrNameLst>
                                      </p:cBhvr>
                                      <p:tavLst>
                                        <p:tav tm="0">
                                          <p:val>
                                            <p:strVal val="#ppt_y"/>
                                          </p:val>
                                        </p:tav>
                                        <p:tav tm="100000">
                                          <p:val>
                                            <p:strVal val="#ppt_y"/>
                                          </p:val>
                                        </p:tav>
                                      </p:tavLst>
                                    </p:anim>
                                    <p:anim calcmode="lin" valueType="num">
                                      <p:cBhvr>
                                        <p:cTn id="24" dur="2000" fill="hold"/>
                                        <p:tgtEl>
                                          <p:spTgt spid="11273"/>
                                        </p:tgtEl>
                                        <p:attrNameLst>
                                          <p:attrName>ppt_w</p:attrName>
                                        </p:attrNameLst>
                                      </p:cBhvr>
                                      <p:tavLst>
                                        <p:tav tm="0">
                                          <p:val>
                                            <p:fltVal val="0"/>
                                          </p:val>
                                        </p:tav>
                                        <p:tav tm="100000">
                                          <p:val>
                                            <p:strVal val="#ppt_w"/>
                                          </p:val>
                                        </p:tav>
                                      </p:tavLst>
                                    </p:anim>
                                    <p:anim calcmode="lin" valueType="num">
                                      <p:cBhvr>
                                        <p:cTn id="25" dur="2000" fill="hold"/>
                                        <p:tgtEl>
                                          <p:spTgt spid="11273"/>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2" fill="hold" grpId="0" nodeType="clickEffect">
                                  <p:stCondLst>
                                    <p:cond delay="0"/>
                                  </p:stCondLst>
                                  <p:childTnLst>
                                    <p:set>
                                      <p:cBhvr>
                                        <p:cTn id="29" dur="1" fill="hold">
                                          <p:stCondLst>
                                            <p:cond delay="0"/>
                                          </p:stCondLst>
                                        </p:cTn>
                                        <p:tgtEl>
                                          <p:spTgt spid="11274"/>
                                        </p:tgtEl>
                                        <p:attrNameLst>
                                          <p:attrName>style.visibility</p:attrName>
                                        </p:attrNameLst>
                                      </p:cBhvr>
                                      <p:to>
                                        <p:strVal val="visible"/>
                                      </p:to>
                                    </p:set>
                                    <p:anim calcmode="lin" valueType="num">
                                      <p:cBhvr>
                                        <p:cTn id="30" dur="2000" fill="hold"/>
                                        <p:tgtEl>
                                          <p:spTgt spid="11274"/>
                                        </p:tgtEl>
                                        <p:attrNameLst>
                                          <p:attrName>ppt_x</p:attrName>
                                        </p:attrNameLst>
                                      </p:cBhvr>
                                      <p:tavLst>
                                        <p:tav tm="0">
                                          <p:val>
                                            <p:strVal val="#ppt_x+#ppt_w/2"/>
                                          </p:val>
                                        </p:tav>
                                        <p:tav tm="100000">
                                          <p:val>
                                            <p:strVal val="#ppt_x"/>
                                          </p:val>
                                        </p:tav>
                                      </p:tavLst>
                                    </p:anim>
                                    <p:anim calcmode="lin" valueType="num">
                                      <p:cBhvr>
                                        <p:cTn id="31" dur="2000" fill="hold"/>
                                        <p:tgtEl>
                                          <p:spTgt spid="11274"/>
                                        </p:tgtEl>
                                        <p:attrNameLst>
                                          <p:attrName>ppt_y</p:attrName>
                                        </p:attrNameLst>
                                      </p:cBhvr>
                                      <p:tavLst>
                                        <p:tav tm="0">
                                          <p:val>
                                            <p:strVal val="#ppt_y"/>
                                          </p:val>
                                        </p:tav>
                                        <p:tav tm="100000">
                                          <p:val>
                                            <p:strVal val="#ppt_y"/>
                                          </p:val>
                                        </p:tav>
                                      </p:tavLst>
                                    </p:anim>
                                    <p:anim calcmode="lin" valueType="num">
                                      <p:cBhvr>
                                        <p:cTn id="32" dur="2000" fill="hold"/>
                                        <p:tgtEl>
                                          <p:spTgt spid="11274"/>
                                        </p:tgtEl>
                                        <p:attrNameLst>
                                          <p:attrName>ppt_w</p:attrName>
                                        </p:attrNameLst>
                                      </p:cBhvr>
                                      <p:tavLst>
                                        <p:tav tm="0">
                                          <p:val>
                                            <p:fltVal val="0"/>
                                          </p:val>
                                        </p:tav>
                                        <p:tav tm="100000">
                                          <p:val>
                                            <p:strVal val="#ppt_w"/>
                                          </p:val>
                                        </p:tav>
                                      </p:tavLst>
                                    </p:anim>
                                    <p:anim calcmode="lin" valueType="num">
                                      <p:cBhvr>
                                        <p:cTn id="33" dur="2000" fill="hold"/>
                                        <p:tgtEl>
                                          <p:spTgt spid="112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3" grpId="0"/>
      <p:bldP spid="1127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3" name="AutoShape 3">
            <a:extLst>
              <a:ext uri="{FF2B5EF4-FFF2-40B4-BE49-F238E27FC236}">
                <a16:creationId xmlns:a16="http://schemas.microsoft.com/office/drawing/2014/main" id="{7A8D6968-0DB3-4E5F-82C9-D879601C6855}"/>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2" name="AutoShape 2">
            <a:extLst>
              <a:ext uri="{FF2B5EF4-FFF2-40B4-BE49-F238E27FC236}">
                <a16:creationId xmlns:a16="http://schemas.microsoft.com/office/drawing/2014/main" id="{FCB90F9F-3025-4078-93F1-E720EDBFB144}"/>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6" name="Text Box 6">
            <a:extLst>
              <a:ext uri="{FF2B5EF4-FFF2-40B4-BE49-F238E27FC236}">
                <a16:creationId xmlns:a16="http://schemas.microsoft.com/office/drawing/2014/main" id="{0979C964-B57D-49BB-9614-1F54039CEF95}"/>
              </a:ext>
            </a:extLst>
          </p:cNvPr>
          <p:cNvSpPr txBox="1">
            <a:spLocks noChangeArrowheads="1"/>
          </p:cNvSpPr>
          <p:nvPr/>
        </p:nvSpPr>
        <p:spPr bwMode="auto">
          <a:xfrm>
            <a:off x="4227513" y="1495425"/>
            <a:ext cx="671512"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80000"/>
              </a:lnSpc>
            </a:pPr>
            <a:r>
              <a:rPr lang="en-US" altLang="en-US" sz="4600" b="1">
                <a:latin typeface="Arial Black" panose="020B0A04020102020204" pitchFamily="34" charset="0"/>
              </a:rPr>
              <a:t>F</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L</a:t>
            </a:r>
            <a:br>
              <a:rPr lang="en-US" altLang="en-US" sz="4600" b="1">
                <a:latin typeface="Arial Black" panose="020B0A04020102020204" pitchFamily="34" charset="0"/>
              </a:rPr>
            </a:br>
            <a:r>
              <a:rPr lang="en-US" altLang="en-US" sz="4600" b="1">
                <a:latin typeface="Arial Black" panose="020B0A04020102020204" pitchFamily="34" charset="0"/>
              </a:rPr>
              <a:t>I</a:t>
            </a:r>
            <a:br>
              <a:rPr lang="en-US" altLang="en-US" sz="4600" b="1">
                <a:latin typeface="Arial Black" panose="020B0A04020102020204" pitchFamily="34" charset="0"/>
              </a:rPr>
            </a:br>
            <a:r>
              <a:rPr lang="en-US" altLang="en-US" sz="4600" b="1">
                <a:latin typeface="Arial Black" panose="020B0A04020102020204" pitchFamily="34" charset="0"/>
              </a:rPr>
              <a:t>N</a:t>
            </a:r>
            <a:br>
              <a:rPr lang="en-US" altLang="en-US" sz="4600" b="1">
                <a:latin typeface="Arial Black" panose="020B0A04020102020204" pitchFamily="34" charset="0"/>
              </a:rPr>
            </a:br>
            <a:r>
              <a:rPr lang="en-US" altLang="en-US" sz="4600" b="1">
                <a:latin typeface="Arial Black" panose="020B0A04020102020204" pitchFamily="34" charset="0"/>
              </a:rPr>
              <a:t>G</a:t>
            </a:r>
          </a:p>
        </p:txBody>
      </p:sp>
      <p:sp>
        <p:nvSpPr>
          <p:cNvPr id="25607" name="Text Box 7">
            <a:extLst>
              <a:ext uri="{FF2B5EF4-FFF2-40B4-BE49-F238E27FC236}">
                <a16:creationId xmlns:a16="http://schemas.microsoft.com/office/drawing/2014/main" id="{F3C041ED-34AA-4E9B-AAF2-8F6F44BA2DF9}"/>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5608" name="Text Box 8">
            <a:extLst>
              <a:ext uri="{FF2B5EF4-FFF2-40B4-BE49-F238E27FC236}">
                <a16:creationId xmlns:a16="http://schemas.microsoft.com/office/drawing/2014/main" id="{78A79F44-1448-4FF7-9742-B18595876FAE}"/>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5609" name="Text Box 9">
            <a:extLst>
              <a:ext uri="{FF2B5EF4-FFF2-40B4-BE49-F238E27FC236}">
                <a16:creationId xmlns:a16="http://schemas.microsoft.com/office/drawing/2014/main" id="{ED42F9BC-9DAD-49A3-A895-0170DD3A89EC}"/>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5610" name="Text Box 10">
            <a:extLst>
              <a:ext uri="{FF2B5EF4-FFF2-40B4-BE49-F238E27FC236}">
                <a16:creationId xmlns:a16="http://schemas.microsoft.com/office/drawing/2014/main" id="{24EB54D9-9989-4217-A9DD-CD42ABAA80C5}"/>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3000" fill="hold"/>
                                        <p:tgtEl>
                                          <p:spTgt spid="25602"/>
                                        </p:tgtEl>
                                        <p:attrNameLst>
                                          <p:attrName>ppt_w</p:attrName>
                                        </p:attrNameLst>
                                      </p:cBhvr>
                                      <p:tavLst>
                                        <p:tav tm="0">
                                          <p:val>
                                            <p:fltVal val="0"/>
                                          </p:val>
                                        </p:tav>
                                        <p:tav tm="100000">
                                          <p:val>
                                            <p:strVal val="#ppt_w"/>
                                          </p:val>
                                        </p:tav>
                                      </p:tavLst>
                                    </p:anim>
                                    <p:anim calcmode="lin" valueType="num">
                                      <p:cBhvr>
                                        <p:cTn id="8" dur="3000" fill="hold"/>
                                        <p:tgtEl>
                                          <p:spTgt spid="25602"/>
                                        </p:tgtEl>
                                        <p:attrNameLst>
                                          <p:attrName>ppt_h</p:attrName>
                                        </p:attrNameLst>
                                      </p:cBhvr>
                                      <p:tavLst>
                                        <p:tav tm="0">
                                          <p:val>
                                            <p:fltVal val="0"/>
                                          </p:val>
                                        </p:tav>
                                        <p:tav tm="100000">
                                          <p:val>
                                            <p:strVal val="#ppt_h"/>
                                          </p:val>
                                        </p:tav>
                                      </p:tavLst>
                                    </p:anim>
                                    <p:anim calcmode="lin" valueType="num">
                                      <p:cBhvr>
                                        <p:cTn id="9" dur="3000" fill="hold"/>
                                        <p:tgtEl>
                                          <p:spTgt spid="25602"/>
                                        </p:tgtEl>
                                        <p:attrNameLst>
                                          <p:attrName>ppt_x</p:attrName>
                                        </p:attrNameLst>
                                      </p:cBhvr>
                                      <p:tavLst>
                                        <p:tav tm="0">
                                          <p:val>
                                            <p:fltVal val="0.5"/>
                                          </p:val>
                                        </p:tav>
                                        <p:tav tm="100000">
                                          <p:val>
                                            <p:strVal val="#ppt_x"/>
                                          </p:val>
                                        </p:tav>
                                      </p:tavLst>
                                    </p:anim>
                                    <p:anim calcmode="lin" valueType="num">
                                      <p:cBhvr>
                                        <p:cTn id="10" dur="3000" fill="hold"/>
                                        <p:tgtEl>
                                          <p:spTgt spid="25602"/>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25606"/>
                                        </p:tgtEl>
                                        <p:attrNameLst>
                                          <p:attrName>style.visibility</p:attrName>
                                        </p:attrNameLst>
                                      </p:cBhvr>
                                      <p:to>
                                        <p:strVal val="visible"/>
                                      </p:to>
                                    </p:set>
                                    <p:anim calcmode="lin" valueType="num">
                                      <p:cBhvr>
                                        <p:cTn id="14" dur="3000" fill="hold"/>
                                        <p:tgtEl>
                                          <p:spTgt spid="25606"/>
                                        </p:tgtEl>
                                        <p:attrNameLst>
                                          <p:attrName>ppt_w</p:attrName>
                                        </p:attrNameLst>
                                      </p:cBhvr>
                                      <p:tavLst>
                                        <p:tav tm="0">
                                          <p:val>
                                            <p:fltVal val="0"/>
                                          </p:val>
                                        </p:tav>
                                        <p:tav tm="100000">
                                          <p:val>
                                            <p:strVal val="#ppt_w"/>
                                          </p:val>
                                        </p:tav>
                                      </p:tavLst>
                                    </p:anim>
                                    <p:anim calcmode="lin" valueType="num">
                                      <p:cBhvr>
                                        <p:cTn id="15" dur="3000" fill="hold"/>
                                        <p:tgtEl>
                                          <p:spTgt spid="25606"/>
                                        </p:tgtEl>
                                        <p:attrNameLst>
                                          <p:attrName>ppt_h</p:attrName>
                                        </p:attrNameLst>
                                      </p:cBhvr>
                                      <p:tavLst>
                                        <p:tav tm="0">
                                          <p:val>
                                            <p:fltVal val="0"/>
                                          </p:val>
                                        </p:tav>
                                        <p:tav tm="100000">
                                          <p:val>
                                            <p:strVal val="#ppt_h"/>
                                          </p:val>
                                        </p:tav>
                                      </p:tavLst>
                                    </p:anim>
                                    <p:anim calcmode="lin" valueType="num">
                                      <p:cBhvr>
                                        <p:cTn id="16" dur="3000" fill="hold"/>
                                        <p:tgtEl>
                                          <p:spTgt spid="25606"/>
                                        </p:tgtEl>
                                        <p:attrNameLst>
                                          <p:attrName>ppt_x</p:attrName>
                                        </p:attrNameLst>
                                      </p:cBhvr>
                                      <p:tavLst>
                                        <p:tav tm="0">
                                          <p:val>
                                            <p:fltVal val="0.5"/>
                                          </p:val>
                                        </p:tav>
                                        <p:tav tm="100000">
                                          <p:val>
                                            <p:strVal val="#ppt_x"/>
                                          </p:val>
                                        </p:tav>
                                      </p:tavLst>
                                    </p:anim>
                                    <p:anim calcmode="lin" valueType="num">
                                      <p:cBhvr>
                                        <p:cTn id="17" dur="3000" fill="hold"/>
                                        <p:tgtEl>
                                          <p:spTgt spid="25606"/>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1" fill="hold" grpId="0" nodeType="clickEffect">
                                  <p:stCondLst>
                                    <p:cond delay="0"/>
                                  </p:stCondLst>
                                  <p:childTnLst>
                                    <p:set>
                                      <p:cBhvr>
                                        <p:cTn id="21" dur="1" fill="hold">
                                          <p:stCondLst>
                                            <p:cond delay="0"/>
                                          </p:stCondLst>
                                        </p:cTn>
                                        <p:tgtEl>
                                          <p:spTgt spid="25609"/>
                                        </p:tgtEl>
                                        <p:attrNameLst>
                                          <p:attrName>style.visibility</p:attrName>
                                        </p:attrNameLst>
                                      </p:cBhvr>
                                      <p:to>
                                        <p:strVal val="visible"/>
                                      </p:to>
                                    </p:set>
                                    <p:anim calcmode="lin" valueType="num">
                                      <p:cBhvr>
                                        <p:cTn id="22" dur="2000" fill="hold"/>
                                        <p:tgtEl>
                                          <p:spTgt spid="25609"/>
                                        </p:tgtEl>
                                        <p:attrNameLst>
                                          <p:attrName>ppt_x</p:attrName>
                                        </p:attrNameLst>
                                      </p:cBhvr>
                                      <p:tavLst>
                                        <p:tav tm="0">
                                          <p:val>
                                            <p:strVal val="#ppt_x"/>
                                          </p:val>
                                        </p:tav>
                                        <p:tav tm="100000">
                                          <p:val>
                                            <p:strVal val="#ppt_x"/>
                                          </p:val>
                                        </p:tav>
                                      </p:tavLst>
                                    </p:anim>
                                    <p:anim calcmode="lin" valueType="num">
                                      <p:cBhvr>
                                        <p:cTn id="23" dur="2000" fill="hold"/>
                                        <p:tgtEl>
                                          <p:spTgt spid="25609"/>
                                        </p:tgtEl>
                                        <p:attrNameLst>
                                          <p:attrName>ppt_y</p:attrName>
                                        </p:attrNameLst>
                                      </p:cBhvr>
                                      <p:tavLst>
                                        <p:tav tm="0">
                                          <p:val>
                                            <p:strVal val="#ppt_y-#ppt_h/2"/>
                                          </p:val>
                                        </p:tav>
                                        <p:tav tm="100000">
                                          <p:val>
                                            <p:strVal val="#ppt_y"/>
                                          </p:val>
                                        </p:tav>
                                      </p:tavLst>
                                    </p:anim>
                                    <p:anim calcmode="lin" valueType="num">
                                      <p:cBhvr>
                                        <p:cTn id="24" dur="2000" fill="hold"/>
                                        <p:tgtEl>
                                          <p:spTgt spid="25609"/>
                                        </p:tgtEl>
                                        <p:attrNameLst>
                                          <p:attrName>ppt_w</p:attrName>
                                        </p:attrNameLst>
                                      </p:cBhvr>
                                      <p:tavLst>
                                        <p:tav tm="0">
                                          <p:val>
                                            <p:strVal val="#ppt_w"/>
                                          </p:val>
                                        </p:tav>
                                        <p:tav tm="100000">
                                          <p:val>
                                            <p:strVal val="#ppt_w"/>
                                          </p:val>
                                        </p:tav>
                                      </p:tavLst>
                                    </p:anim>
                                    <p:anim calcmode="lin" valueType="num">
                                      <p:cBhvr>
                                        <p:cTn id="25" dur="2000" fill="hold"/>
                                        <p:tgtEl>
                                          <p:spTgt spid="25609"/>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4" fill="hold" grpId="0" nodeType="clickEffect">
                                  <p:stCondLst>
                                    <p:cond delay="0"/>
                                  </p:stCondLst>
                                  <p:childTnLst>
                                    <p:set>
                                      <p:cBhvr>
                                        <p:cTn id="29" dur="1" fill="hold">
                                          <p:stCondLst>
                                            <p:cond delay="0"/>
                                          </p:stCondLst>
                                        </p:cTn>
                                        <p:tgtEl>
                                          <p:spTgt spid="25610"/>
                                        </p:tgtEl>
                                        <p:attrNameLst>
                                          <p:attrName>style.visibility</p:attrName>
                                        </p:attrNameLst>
                                      </p:cBhvr>
                                      <p:to>
                                        <p:strVal val="visible"/>
                                      </p:to>
                                    </p:set>
                                    <p:anim calcmode="lin" valueType="num">
                                      <p:cBhvr>
                                        <p:cTn id="30" dur="2000" fill="hold"/>
                                        <p:tgtEl>
                                          <p:spTgt spid="25610"/>
                                        </p:tgtEl>
                                        <p:attrNameLst>
                                          <p:attrName>ppt_x</p:attrName>
                                        </p:attrNameLst>
                                      </p:cBhvr>
                                      <p:tavLst>
                                        <p:tav tm="0">
                                          <p:val>
                                            <p:strVal val="#ppt_x"/>
                                          </p:val>
                                        </p:tav>
                                        <p:tav tm="100000">
                                          <p:val>
                                            <p:strVal val="#ppt_x"/>
                                          </p:val>
                                        </p:tav>
                                      </p:tavLst>
                                    </p:anim>
                                    <p:anim calcmode="lin" valueType="num">
                                      <p:cBhvr>
                                        <p:cTn id="31" dur="2000" fill="hold"/>
                                        <p:tgtEl>
                                          <p:spTgt spid="25610"/>
                                        </p:tgtEl>
                                        <p:attrNameLst>
                                          <p:attrName>ppt_y</p:attrName>
                                        </p:attrNameLst>
                                      </p:cBhvr>
                                      <p:tavLst>
                                        <p:tav tm="0">
                                          <p:val>
                                            <p:strVal val="#ppt_y+#ppt_h/2"/>
                                          </p:val>
                                        </p:tav>
                                        <p:tav tm="100000">
                                          <p:val>
                                            <p:strVal val="#ppt_y"/>
                                          </p:val>
                                        </p:tav>
                                      </p:tavLst>
                                    </p:anim>
                                    <p:anim calcmode="lin" valueType="num">
                                      <p:cBhvr>
                                        <p:cTn id="32" dur="2000" fill="hold"/>
                                        <p:tgtEl>
                                          <p:spTgt spid="25610"/>
                                        </p:tgtEl>
                                        <p:attrNameLst>
                                          <p:attrName>ppt_w</p:attrName>
                                        </p:attrNameLst>
                                      </p:cBhvr>
                                      <p:tavLst>
                                        <p:tav tm="0">
                                          <p:val>
                                            <p:strVal val="#ppt_w"/>
                                          </p:val>
                                        </p:tav>
                                        <p:tav tm="100000">
                                          <p:val>
                                            <p:strVal val="#ppt_w"/>
                                          </p:val>
                                        </p:tav>
                                      </p:tavLst>
                                    </p:anim>
                                    <p:anim calcmode="lin" valueType="num">
                                      <p:cBhvr>
                                        <p:cTn id="33" dur="2000" fill="hold"/>
                                        <p:tgtEl>
                                          <p:spTgt spid="256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9" grpId="0"/>
      <p:bldP spid="256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1" name="AutoShape 3">
            <a:extLst>
              <a:ext uri="{FF2B5EF4-FFF2-40B4-BE49-F238E27FC236}">
                <a16:creationId xmlns:a16="http://schemas.microsoft.com/office/drawing/2014/main" id="{D1903DD9-47E1-4919-A6BE-3FE192C8B0EA}"/>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0" name="AutoShape 2">
            <a:extLst>
              <a:ext uri="{FF2B5EF4-FFF2-40B4-BE49-F238E27FC236}">
                <a16:creationId xmlns:a16="http://schemas.microsoft.com/office/drawing/2014/main" id="{6632C980-3C65-4004-8C43-94D20B20A656}"/>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2" name="Oval 4">
            <a:extLst>
              <a:ext uri="{FF2B5EF4-FFF2-40B4-BE49-F238E27FC236}">
                <a16:creationId xmlns:a16="http://schemas.microsoft.com/office/drawing/2014/main" id="{9D936508-C24E-4262-8656-874A6CEEA384}"/>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5" name="Text Box 7">
            <a:extLst>
              <a:ext uri="{FF2B5EF4-FFF2-40B4-BE49-F238E27FC236}">
                <a16:creationId xmlns:a16="http://schemas.microsoft.com/office/drawing/2014/main" id="{8B1CB934-3C95-43C3-8E75-97044E635AEA}"/>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7656" name="Text Box 8">
            <a:extLst>
              <a:ext uri="{FF2B5EF4-FFF2-40B4-BE49-F238E27FC236}">
                <a16:creationId xmlns:a16="http://schemas.microsoft.com/office/drawing/2014/main" id="{721CC6FC-A9DD-4502-8E05-61B1C9E1D71D}"/>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7657" name="Text Box 9">
            <a:extLst>
              <a:ext uri="{FF2B5EF4-FFF2-40B4-BE49-F238E27FC236}">
                <a16:creationId xmlns:a16="http://schemas.microsoft.com/office/drawing/2014/main" id="{15A51447-5AA8-4839-AD4E-D39E68C39DDD}"/>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7658" name="Text Box 10">
            <a:extLst>
              <a:ext uri="{FF2B5EF4-FFF2-40B4-BE49-F238E27FC236}">
                <a16:creationId xmlns:a16="http://schemas.microsoft.com/office/drawing/2014/main" id="{885900DF-646B-49A6-990C-B968C09A7620}"/>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27659" name="Text Box 11">
            <a:extLst>
              <a:ext uri="{FF2B5EF4-FFF2-40B4-BE49-F238E27FC236}">
                <a16:creationId xmlns:a16="http://schemas.microsoft.com/office/drawing/2014/main" id="{37B1E010-EBF6-400F-8038-59AC78852610}"/>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3000" fill="hold"/>
                                        <p:tgtEl>
                                          <p:spTgt spid="27652"/>
                                        </p:tgtEl>
                                        <p:attrNameLst>
                                          <p:attrName>ppt_w</p:attrName>
                                        </p:attrNameLst>
                                      </p:cBhvr>
                                      <p:tavLst>
                                        <p:tav tm="0">
                                          <p:val>
                                            <p:fltVal val="0"/>
                                          </p:val>
                                        </p:tav>
                                        <p:tav tm="100000">
                                          <p:val>
                                            <p:strVal val="#ppt_w"/>
                                          </p:val>
                                        </p:tav>
                                      </p:tavLst>
                                    </p:anim>
                                    <p:anim calcmode="lin" valueType="num">
                                      <p:cBhvr>
                                        <p:cTn id="8" dur="3000" fill="hold"/>
                                        <p:tgtEl>
                                          <p:spTgt spid="27652"/>
                                        </p:tgtEl>
                                        <p:attrNameLst>
                                          <p:attrName>ppt_h</p:attrName>
                                        </p:attrNameLst>
                                      </p:cBhvr>
                                      <p:tavLst>
                                        <p:tav tm="0">
                                          <p:val>
                                            <p:fltVal val="0"/>
                                          </p:val>
                                        </p:tav>
                                        <p:tav tm="100000">
                                          <p:val>
                                            <p:strVal val="#ppt_h"/>
                                          </p:val>
                                        </p:tav>
                                      </p:tavLst>
                                    </p:anim>
                                    <p:anim calcmode="lin" valueType="num">
                                      <p:cBhvr>
                                        <p:cTn id="9" dur="3000" fill="hold"/>
                                        <p:tgtEl>
                                          <p:spTgt spid="27652"/>
                                        </p:tgtEl>
                                        <p:attrNameLst>
                                          <p:attrName>ppt_x</p:attrName>
                                        </p:attrNameLst>
                                      </p:cBhvr>
                                      <p:tavLst>
                                        <p:tav tm="0">
                                          <p:val>
                                            <p:fltVal val="0.5"/>
                                          </p:val>
                                        </p:tav>
                                        <p:tav tm="100000">
                                          <p:val>
                                            <p:strVal val="#ppt_x"/>
                                          </p:val>
                                        </p:tav>
                                      </p:tavLst>
                                    </p:anim>
                                    <p:anim calcmode="lin" valueType="num">
                                      <p:cBhvr>
                                        <p:cTn id="10" dur="3000" fill="hold"/>
                                        <p:tgtEl>
                                          <p:spTgt spid="27652"/>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27659"/>
                                        </p:tgtEl>
                                        <p:attrNameLst>
                                          <p:attrName>style.visibility</p:attrName>
                                        </p:attrNameLst>
                                      </p:cBhvr>
                                      <p:to>
                                        <p:strVal val="visible"/>
                                      </p:to>
                                    </p:set>
                                    <p:anim calcmode="lin" valueType="num">
                                      <p:cBhvr>
                                        <p:cTn id="15" dur="2000" fill="hold"/>
                                        <p:tgtEl>
                                          <p:spTgt spid="27659"/>
                                        </p:tgtEl>
                                        <p:attrNameLst>
                                          <p:attrName>ppt_w</p:attrName>
                                        </p:attrNameLst>
                                      </p:cBhvr>
                                      <p:tavLst>
                                        <p:tav tm="0">
                                          <p:val>
                                            <p:fltVal val="0"/>
                                          </p:val>
                                        </p:tav>
                                        <p:tav tm="100000">
                                          <p:val>
                                            <p:strVal val="#ppt_w"/>
                                          </p:val>
                                        </p:tav>
                                      </p:tavLst>
                                    </p:anim>
                                    <p:anim calcmode="lin" valueType="num">
                                      <p:cBhvr>
                                        <p:cTn id="16" dur="2000" fill="hold"/>
                                        <p:tgtEl>
                                          <p:spTgt spid="276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j0227568">
            <a:extLst>
              <a:ext uri="{FF2B5EF4-FFF2-40B4-BE49-F238E27FC236}">
                <a16:creationId xmlns:a16="http://schemas.microsoft.com/office/drawing/2014/main" id="{8F1D5971-6B16-4F7C-AE36-518D042595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E660BA51-F36C-4809-8384-5A652EEEAE6B}"/>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Job</a:t>
            </a:r>
            <a:endParaRPr lang="en-US" altLang="en-US" sz="3600"/>
          </a:p>
        </p:txBody>
      </p:sp>
      <p:sp>
        <p:nvSpPr>
          <p:cNvPr id="23556" name="Text Box 4">
            <a:extLst>
              <a:ext uri="{FF2B5EF4-FFF2-40B4-BE49-F238E27FC236}">
                <a16:creationId xmlns:a16="http://schemas.microsoft.com/office/drawing/2014/main" id="{0170A643-2DAC-4609-B262-7F2BA49CC87F}"/>
              </a:ext>
            </a:extLst>
          </p:cNvPr>
          <p:cNvSpPr txBox="1">
            <a:spLocks noChangeArrowheads="1"/>
          </p:cNvSpPr>
          <p:nvPr/>
        </p:nvSpPr>
        <p:spPr bwMode="auto">
          <a:xfrm>
            <a:off x="209550" y="2982913"/>
            <a:ext cx="84645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200">
                <a:solidFill>
                  <a:srgbClr val="FFFFFF"/>
                </a:solidFill>
                <a:latin typeface="Franklin Gothic Heavy" panose="020B0903020102020204" pitchFamily="34" charset="0"/>
              </a:rPr>
              <a:t>Hurt</a:t>
            </a:r>
          </a:p>
          <a:p>
            <a:pPr algn="r">
              <a:lnSpc>
                <a:spcPct val="70000"/>
              </a:lnSpc>
            </a:pPr>
            <a:r>
              <a:rPr lang="en-US" altLang="en-US" sz="15200">
                <a:solidFill>
                  <a:srgbClr val="FFFFFF"/>
                </a:solidFill>
                <a:latin typeface="Franklin Gothic Heavy" panose="020B0903020102020204" pitchFamily="34" charset="0"/>
              </a:rPr>
              <a:t>Happens</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2000" fill="hold"/>
                                        <p:tgtEl>
                                          <p:spTgt spid="23555"/>
                                        </p:tgtEl>
                                        <p:attrNameLst>
                                          <p:attrName>ppt_x</p:attrName>
                                        </p:attrNameLst>
                                      </p:cBhvr>
                                      <p:tavLst>
                                        <p:tav tm="0">
                                          <p:val>
                                            <p:strVal val="#ppt_x-#ppt_w/2"/>
                                          </p:val>
                                        </p:tav>
                                        <p:tav tm="100000">
                                          <p:val>
                                            <p:strVal val="#ppt_x"/>
                                          </p:val>
                                        </p:tav>
                                      </p:tavLst>
                                    </p:anim>
                                    <p:anim calcmode="lin" valueType="num">
                                      <p:cBhvr>
                                        <p:cTn id="8" dur="2000" fill="hold"/>
                                        <p:tgtEl>
                                          <p:spTgt spid="23555"/>
                                        </p:tgtEl>
                                        <p:attrNameLst>
                                          <p:attrName>ppt_y</p:attrName>
                                        </p:attrNameLst>
                                      </p:cBhvr>
                                      <p:tavLst>
                                        <p:tav tm="0">
                                          <p:val>
                                            <p:strVal val="#ppt_y"/>
                                          </p:val>
                                        </p:tav>
                                        <p:tav tm="100000">
                                          <p:val>
                                            <p:strVal val="#ppt_y"/>
                                          </p:val>
                                        </p:tav>
                                      </p:tavLst>
                                    </p:anim>
                                    <p:anim calcmode="lin" valueType="num">
                                      <p:cBhvr>
                                        <p:cTn id="9" dur="2000" fill="hold"/>
                                        <p:tgtEl>
                                          <p:spTgt spid="23555"/>
                                        </p:tgtEl>
                                        <p:attrNameLst>
                                          <p:attrName>ppt_w</p:attrName>
                                        </p:attrNameLst>
                                      </p:cBhvr>
                                      <p:tavLst>
                                        <p:tav tm="0">
                                          <p:val>
                                            <p:fltVal val="0"/>
                                          </p:val>
                                        </p:tav>
                                        <p:tav tm="100000">
                                          <p:val>
                                            <p:strVal val="#ppt_w"/>
                                          </p:val>
                                        </p:tav>
                                      </p:tavLst>
                                    </p:anim>
                                    <p:anim calcmode="lin" valueType="num">
                                      <p:cBhvr>
                                        <p:cTn id="10" dur="2000" fill="hold"/>
                                        <p:tgtEl>
                                          <p:spTgt spid="23555"/>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2" fill="hold" grpId="0" nodeType="after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2000" fill="hold"/>
                                        <p:tgtEl>
                                          <p:spTgt spid="23556"/>
                                        </p:tgtEl>
                                        <p:attrNameLst>
                                          <p:attrName>ppt_x</p:attrName>
                                        </p:attrNameLst>
                                      </p:cBhvr>
                                      <p:tavLst>
                                        <p:tav tm="0">
                                          <p:val>
                                            <p:strVal val="#ppt_x+#ppt_w/2"/>
                                          </p:val>
                                        </p:tav>
                                        <p:tav tm="100000">
                                          <p:val>
                                            <p:strVal val="#ppt_x"/>
                                          </p:val>
                                        </p:tav>
                                      </p:tavLst>
                                    </p:anim>
                                    <p:anim calcmode="lin" valueType="num">
                                      <p:cBhvr>
                                        <p:cTn id="15" dur="2000" fill="hold"/>
                                        <p:tgtEl>
                                          <p:spTgt spid="23556"/>
                                        </p:tgtEl>
                                        <p:attrNameLst>
                                          <p:attrName>ppt_y</p:attrName>
                                        </p:attrNameLst>
                                      </p:cBhvr>
                                      <p:tavLst>
                                        <p:tav tm="0">
                                          <p:val>
                                            <p:strVal val="#ppt_y"/>
                                          </p:val>
                                        </p:tav>
                                        <p:tav tm="100000">
                                          <p:val>
                                            <p:strVal val="#ppt_y"/>
                                          </p:val>
                                        </p:tav>
                                      </p:tavLst>
                                    </p:anim>
                                    <p:anim calcmode="lin" valueType="num">
                                      <p:cBhvr>
                                        <p:cTn id="16" dur="2000" fill="hold"/>
                                        <p:tgtEl>
                                          <p:spTgt spid="23556"/>
                                        </p:tgtEl>
                                        <p:attrNameLst>
                                          <p:attrName>ppt_w</p:attrName>
                                        </p:attrNameLst>
                                      </p:cBhvr>
                                      <p:tavLst>
                                        <p:tav tm="0">
                                          <p:val>
                                            <p:fltVal val="0"/>
                                          </p:val>
                                        </p:tav>
                                        <p:tav tm="100000">
                                          <p:val>
                                            <p:strVal val="#ppt_w"/>
                                          </p:val>
                                        </p:tav>
                                      </p:tavLst>
                                    </p:anim>
                                    <p:anim calcmode="lin" valueType="num">
                                      <p:cBhvr>
                                        <p:cTn id="17" dur="2000" fill="hold"/>
                                        <p:tgtEl>
                                          <p:spTgt spid="235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9E4D53E7-0496-4AD2-8C6C-6F8352F0900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Job 1:8</a:t>
            </a:r>
          </a:p>
        </p:txBody>
      </p:sp>
      <p:sp>
        <p:nvSpPr>
          <p:cNvPr id="29699" name="Text Box 3">
            <a:extLst>
              <a:ext uri="{FF2B5EF4-FFF2-40B4-BE49-F238E27FC236}">
                <a16:creationId xmlns:a16="http://schemas.microsoft.com/office/drawing/2014/main" id="{D34EC788-E762-40B4-B717-9A8F225E1C07}"/>
              </a:ext>
            </a:extLst>
          </p:cNvPr>
          <p:cNvSpPr txBox="1">
            <a:spLocks noChangeArrowheads="1"/>
          </p:cNvSpPr>
          <p:nvPr/>
        </p:nvSpPr>
        <p:spPr bwMode="auto">
          <a:xfrm>
            <a:off x="328613" y="1387475"/>
            <a:ext cx="8501062" cy="5214938"/>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And the LORD said unto Satan, Hast thou considered my servant Job, that there is none like him in the earth, a perfect and an upright man, one that feareth God, and escheweth evil?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698"/>
                                        </p:tgtEl>
                                        <p:attrNameLst>
                                          <p:attrName>ppt_y</p:attrName>
                                        </p:attrNameLst>
                                      </p:cBhvr>
                                      <p:tavLst>
                                        <p:tav tm="0">
                                          <p:val>
                                            <p:strVal val="#ppt_y"/>
                                          </p:val>
                                        </p:tav>
                                        <p:tav tm="100000">
                                          <p:val>
                                            <p:strVal val="#ppt_y"/>
                                          </p:val>
                                        </p:tav>
                                      </p:tavLst>
                                    </p:anim>
                                    <p:anim calcmode="lin" valueType="num">
                                      <p:cBhvr>
                                        <p:cTn id="9"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698"/>
                                        </p:tgtEl>
                                      </p:cBhvr>
                                    </p:animEffect>
                                  </p:childTnLst>
                                </p:cTn>
                              </p:par>
                            </p:childTnLst>
                          </p:cTn>
                        </p:par>
                        <p:par>
                          <p:cTn id="12" fill="hold" nodeType="afterGroup">
                            <p:stCondLst>
                              <p:cond delay="750"/>
                            </p:stCondLst>
                            <p:childTnLst>
                              <p:par>
                                <p:cTn id="13" presetID="52" presetClass="entr" presetSubtype="0" fill="hold" grpId="0" nodeType="afterEffect">
                                  <p:stCondLst>
                                    <p:cond delay="0"/>
                                  </p:stCondLst>
                                  <p:childTnLst>
                                    <p:set>
                                      <p:cBhvr>
                                        <p:cTn id="14" dur="1" fill="hold">
                                          <p:stCondLst>
                                            <p:cond delay="0"/>
                                          </p:stCondLst>
                                        </p:cTn>
                                        <p:tgtEl>
                                          <p:spTgt spid="29699"/>
                                        </p:tgtEl>
                                        <p:attrNameLst>
                                          <p:attrName>style.visibility</p:attrName>
                                        </p:attrNameLst>
                                      </p:cBhvr>
                                      <p:to>
                                        <p:strVal val="visible"/>
                                      </p:to>
                                    </p:set>
                                    <p:animScale>
                                      <p:cBhvr>
                                        <p:cTn id="15" dur="1000" decel="50000" fill="hold">
                                          <p:stCondLst>
                                            <p:cond delay="0"/>
                                          </p:stCondLst>
                                        </p:cTn>
                                        <p:tgtEl>
                                          <p:spTgt spid="296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9699"/>
                                        </p:tgtEl>
                                        <p:attrNameLst>
                                          <p:attrName>ppt_x</p:attrName>
                                          <p:attrName>ppt_y</p:attrName>
                                        </p:attrNameLst>
                                      </p:cBhvr>
                                    </p:animMotion>
                                    <p:animEffect transition="in" filter="fade">
                                      <p:cBhvr>
                                        <p:cTn id="17" dur="1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903297BD-E1C5-496B-882E-43022429B8A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James 5:11</a:t>
            </a:r>
          </a:p>
        </p:txBody>
      </p:sp>
      <p:sp>
        <p:nvSpPr>
          <p:cNvPr id="31747" name="Text Box 3">
            <a:extLst>
              <a:ext uri="{FF2B5EF4-FFF2-40B4-BE49-F238E27FC236}">
                <a16:creationId xmlns:a16="http://schemas.microsoft.com/office/drawing/2014/main" id="{CDD658BF-5A33-4A14-8ED6-2F0B4087AC57}"/>
              </a:ext>
            </a:extLst>
          </p:cNvPr>
          <p:cNvSpPr txBox="1">
            <a:spLocks noChangeArrowheads="1"/>
          </p:cNvSpPr>
          <p:nvPr/>
        </p:nvSpPr>
        <p:spPr bwMode="auto">
          <a:xfrm>
            <a:off x="328613" y="1387475"/>
            <a:ext cx="8501062" cy="44831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Behold, we count them happy which endure. Ye have heard of the patience of Job, and have seen the end of the Lord; that the Lord is very pitiful, and of tender mercy.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6"/>
                                        </p:tgtEl>
                                        <p:attrNameLst>
                                          <p:attrName>ppt_y</p:attrName>
                                        </p:attrNameLst>
                                      </p:cBhvr>
                                      <p:tavLst>
                                        <p:tav tm="0">
                                          <p:val>
                                            <p:strVal val="#ppt_y"/>
                                          </p:val>
                                        </p:tav>
                                        <p:tav tm="100000">
                                          <p:val>
                                            <p:strVal val="#ppt_y"/>
                                          </p:val>
                                        </p:tav>
                                      </p:tavLst>
                                    </p:anim>
                                    <p:anim calcmode="lin" valueType="num">
                                      <p:cBhvr>
                                        <p:cTn id="9"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746"/>
                                        </p:tgtEl>
                                      </p:cBhvr>
                                    </p:animEffect>
                                  </p:childTnLst>
                                </p:cTn>
                              </p:par>
                            </p:childTnLst>
                          </p:cTn>
                        </p:par>
                        <p:par>
                          <p:cTn id="12" fill="hold" nodeType="afterGroup">
                            <p:stCondLst>
                              <p:cond delay="900"/>
                            </p:stCondLst>
                            <p:childTnLst>
                              <p:par>
                                <p:cTn id="13" presetID="52" presetClass="entr" presetSubtype="0" fill="hold" grpId="0" nodeType="afterEffect">
                                  <p:stCondLst>
                                    <p:cond delay="0"/>
                                  </p:stCondLst>
                                  <p:childTnLst>
                                    <p:set>
                                      <p:cBhvr>
                                        <p:cTn id="14" dur="1" fill="hold">
                                          <p:stCondLst>
                                            <p:cond delay="0"/>
                                          </p:stCondLst>
                                        </p:cTn>
                                        <p:tgtEl>
                                          <p:spTgt spid="31747"/>
                                        </p:tgtEl>
                                        <p:attrNameLst>
                                          <p:attrName>style.visibility</p:attrName>
                                        </p:attrNameLst>
                                      </p:cBhvr>
                                      <p:to>
                                        <p:strVal val="visible"/>
                                      </p:to>
                                    </p:set>
                                    <p:animScale>
                                      <p:cBhvr>
                                        <p:cTn id="15" dur="1000" decel="50000" fill="hold">
                                          <p:stCondLst>
                                            <p:cond delay="0"/>
                                          </p:stCondLst>
                                        </p:cTn>
                                        <p:tgtEl>
                                          <p:spTgt spid="317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747"/>
                                        </p:tgtEl>
                                        <p:attrNameLst>
                                          <p:attrName>ppt_x</p:attrName>
                                          <p:attrName>ppt_y</p:attrName>
                                        </p:attrNameLst>
                                      </p:cBhvr>
                                    </p:animMotion>
                                    <p:animEffect transition="in" filter="fade">
                                      <p:cBhvr>
                                        <p:cTn id="17"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1153</Words>
  <Application>Microsoft Office PowerPoint</Application>
  <PresentationFormat>On-screen Show (4:3)</PresentationFormat>
  <Paragraphs>160</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Franklin Gothic Heavy</vt:lpstr>
      <vt:lpstr>Arial Black</vt:lpstr>
      <vt:lpstr>Tahoma</vt:lpstr>
      <vt:lpstr>Times New Roman</vt:lpstr>
      <vt:lpstr>Impact</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GM Intern1</cp:lastModifiedBy>
  <cp:revision>9</cp:revision>
  <dcterms:created xsi:type="dcterms:W3CDTF">2006-02-01T14:41:24Z</dcterms:created>
  <dcterms:modified xsi:type="dcterms:W3CDTF">2018-05-09T18:41:24Z</dcterms:modified>
</cp:coreProperties>
</file>