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1" r:id="rId11"/>
    <p:sldId id="290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8: Organization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6. Missionaries needed a recognized means of support before entering into foreign countries.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4578" name="Picture 2" descr="http://www.northeasttoday.in/wp-content/uploads/2012/10/Border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19374"/>
            <a:ext cx="4495800" cy="26384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://legacynews.typepad.com/photos/uncategorized/2007/11/21/passpor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2012761"/>
            <a:ext cx="1864988" cy="2116044"/>
          </a:xfrm>
          <a:prstGeom prst="roundRect">
            <a:avLst>
              <a:gd name="adj" fmla="val 34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://www.stlucieclerk.com/images/Passport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5032" flipH="1" flipV="1">
            <a:off x="6264691" y="3288675"/>
            <a:ext cx="2042235" cy="15240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441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7. It was soon apparent that there was a need for a statement of doctrinal belief.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8434" name="Picture 2" descr="http://cccpcg.org/wp-content/uploads/2012/11/what-we-belie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295525"/>
            <a:ext cx="6181725" cy="3495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039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Early Holiness Organizations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b="1" dirty="0">
                <a:latin typeface="Candara" pitchFamily="34" charset="0"/>
              </a:rPr>
              <a:t>The Apostolic Faith: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was the group led by Brother Parham in the south, Brother Seymour in Los Angeles, and Sister Crawford in Portland.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However there was little or no organizational connection.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5602" name="Picture 2" descr="http://www.pcaf.net/small_log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419600"/>
            <a:ext cx="190500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8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Early Holiness Organizations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b="1" dirty="0">
                <a:latin typeface="Candara" pitchFamily="34" charset="0"/>
              </a:rPr>
              <a:t>The Church of God in Christ: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group was founded in 1897.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became Pentecostal in 1907 under                         the leadership of C. H. Mason.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church grew under the strong leadership of Brother Mason.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6626" name="Picture 2" descr="http://www.cogic.org/wp-content/uploads/image/cogic_seal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6819">
            <a:off x="6346603" y="1775038"/>
            <a:ext cx="2120248" cy="211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842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Early Holiness Organizations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b="1" dirty="0">
                <a:latin typeface="Candara" pitchFamily="34" charset="0"/>
              </a:rPr>
              <a:t>The Church of God: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body was started in 1886 under the leadership of Richard </a:t>
            </a:r>
            <a:r>
              <a:rPr lang="en-US" sz="2800" dirty="0" err="1">
                <a:latin typeface="Candara" pitchFamily="34" charset="0"/>
              </a:rPr>
              <a:t>Spurling</a:t>
            </a:r>
            <a:r>
              <a:rPr lang="en-US" sz="2800" dirty="0">
                <a:latin typeface="Candara" pitchFamily="34" charset="0"/>
              </a:rPr>
              <a:t>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1908 the church became Pentecostal under   A. J. Tomlinson.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7650" name="Picture 2" descr="http://upload.wikimedia.org/wikipedia/commons/thumb/8/87/AJTomlinson_Headshot.jpg/220px-AJTomlinson_Headsho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1788467" cy="2219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92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Early Holiness Organizations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b="1" dirty="0">
                <a:latin typeface="Candara" pitchFamily="34" charset="0"/>
              </a:rPr>
              <a:t>The Fire Baptized Holiness Church: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church group began in 1880.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believed in an experience which they called the baptism of fire.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1907 they became Pentecostal under                J. H. King.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8674" name="Picture 2" descr="http://upload.wikimedia.org/wikipedia/en/thumb/1/14/Fbhclogo.jpg/275px-Fbhclo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4572000"/>
            <a:ext cx="2225197" cy="1666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781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Early Holiness Organizations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b="1" dirty="0">
                <a:latin typeface="Candara" pitchFamily="34" charset="0"/>
              </a:rPr>
              <a:t>The Pentecostal Holiness Church: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Begun in 1898, it accepted the Pentecostal doctrine in 1908.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merged with the Fire Baptized Holiness Church in 1911 at a convention in North Carolina.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9698" name="Picture 2" descr="http://www.jesusmyrefuge.org/home/wp-content/uploads/2006/04/IPHClog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913" y="3982339"/>
            <a:ext cx="1856487" cy="23422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368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Assemblies Of God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Howard Goss and E. N. Bell recognized the need for organization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held conference of ministers and laymen at Hot Springs, Arkansas, 1914.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About 120 ministers registered as delegates.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230741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Assemblies Of God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276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Assemblies of God was founded with E. N. Bell as general chairman.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sovereignty of the local church was maintained.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1746" name="Picture 2" descr="http://edcolelegacy.com/images/ag_medallion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5028" y="849086"/>
            <a:ext cx="2562772" cy="227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5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Assemblies Of God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The doctrinal position simply stated that the Holy Ghost inspired Scriptures were sufficient rule for faith and practice.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0722" name="Picture 2" descr="http://www.gethsemanebpc.com/images/stories/bible-fla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3162300"/>
            <a:ext cx="3810000" cy="2705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494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20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During the early years of the Pentecostal revival there were many missions and assemblies scattered around in various towns and cities.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3641860"/>
            <a:ext cx="3276600" cy="23779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486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Assemblies of God started as a               Trinitarian church.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Many of the leaders were baptized in Jesus’ name because of the Oneness truth.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created much discussion and division of thought.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3794" name="Picture 2" descr="http://www.gotquestions.org/images/trinit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9260">
            <a:off x="5984820" y="882852"/>
            <a:ext cx="1981200" cy="19317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8541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1915, a General Council in St. Louis, Missouri was held to deal with the matter.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A. C. Collins and Jacob Miller defended the Trinity tradition.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Bell and Haywood presented the new revelation.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decision was to wait one year.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310825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8194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Oneness truth was attacked bitterly.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October 1916 the General Council reassembled.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Statement of Fundamental Truths came out strongly for the Trinity doctrine.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5842" name="Picture 2" descr="http://www.gpb.org/files/imagecache/340x255/one_yea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800100"/>
            <a:ext cx="2590800" cy="1943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166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Need for a Oneness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There was a parting of the ways and 156 ministers and many assemblies were expelled. </a:t>
            </a:r>
          </a:p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This division brought about the beginning of several Oneness churches.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4818" name="Picture 2" descr="http://1.bp.blogspot.com/_GyGLZiwrA_o/TKTEm7gAC8I/AAAAAAAABU0/DPioxdPP6P8/s1600/broken+stone+on+black+board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75026">
            <a:off x="830765" y="3959371"/>
            <a:ext cx="1802753" cy="2220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258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was no organizational structure.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Each minister administered the affairs of the church as he felt the Holy Spirit directed.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need for an accepted form of organization soon became apparent.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94861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7848600" cy="5105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</a:t>
            </a:r>
            <a:r>
              <a:rPr lang="en-US" sz="2800" i="1" dirty="0">
                <a:latin typeface="Candara" pitchFamily="34" charset="0"/>
              </a:rPr>
              <a:t>Their Story: 20th Century                           Pentecostals, </a:t>
            </a:r>
            <a:r>
              <a:rPr lang="en-US" sz="2800" dirty="0">
                <a:latin typeface="Candara" pitchFamily="34" charset="0"/>
              </a:rPr>
              <a:t>Brother Fred                                    Foster gives reasons for why                       organization was necessary.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7410" name="Picture 2" descr="http://ecx.images-amazon.com/images/I/51Vn2dyOzyL._SS500_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72124">
            <a:off x="5325980" y="1342798"/>
            <a:ext cx="2438400" cy="37482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091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1. Funds were sometimes misused.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3554" name="Picture 2" descr="http://image.clipdealer.com/34343/previews/8--34343-Falling%20Dollars%20from%20the%20sk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6106098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478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Congregations were sometimes divided by ministers not having proper ministerial ethics and principles.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2532" name="Picture 4" descr="http://theresaecho.files.wordpress.com/2012/03/div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514600"/>
            <a:ext cx="4572000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595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3. Such ministers often took advantage of churches trusting them.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1506" name="Picture 2" descr="http://www.zelikmintz.com/blog/wp-content/uploads/2012/10/Trust-Infidelity-e135093144227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8739" y="2590800"/>
            <a:ext cx="4602061" cy="27114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498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www.indianabiblecollege.org/graphics/ab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13">
            <a:off x="3573741" y="2281670"/>
            <a:ext cx="4472459" cy="17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4. For Bible schools and the training of young ministers, it was necessary to have organization.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0482" name="Picture 2" descr="http://3.bp.blogspot.com/_rF2w86jmWJw/SfzzSswOTQI/AAAAAAAADJU/P4UfdFLkt6M/s320/impact+weekend+1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7779">
            <a:off x="568959" y="2211342"/>
            <a:ext cx="3048000" cy="2286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media.connectingstlouis.com/500/gateway-college-of-evangelism-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7055">
            <a:off x="2360314" y="3636183"/>
            <a:ext cx="3355491" cy="2516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162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Need for Proper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5. Missionary effort needed the support of many congregations.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8: Organization           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9458" name="Picture 2" descr="http://storage.cloversites.com/millersburgassemblyofgod/site_images/page36_picture0_13270031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050" y="2438400"/>
            <a:ext cx="4552950" cy="3067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28435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19826</TotalTime>
  <Words>952</Words>
  <Application>Microsoft Office PowerPoint</Application>
  <PresentationFormat>On-screen Show (4:3)</PresentationFormat>
  <Paragraphs>123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A. The Need for Proper Organization</vt:lpstr>
      <vt:lpstr>A. The Need for Proper Organization</vt:lpstr>
      <vt:lpstr>A. The Need for Proper Organization</vt:lpstr>
      <vt:lpstr>A. The Need for Proper Organization</vt:lpstr>
      <vt:lpstr>A. The Need for Proper Organization</vt:lpstr>
      <vt:lpstr>A. The Need for Proper Organization</vt:lpstr>
      <vt:lpstr>A. The Need for Proper Organization</vt:lpstr>
      <vt:lpstr>A. The Need for Proper Organization</vt:lpstr>
      <vt:lpstr>A. The Need for Proper Organization</vt:lpstr>
      <vt:lpstr>A. The Need for Proper Organization</vt:lpstr>
      <vt:lpstr>B. Early Holiness Organizations</vt:lpstr>
      <vt:lpstr>B. Early Holiness Organizations</vt:lpstr>
      <vt:lpstr>B. Early Holiness Organizations</vt:lpstr>
      <vt:lpstr>B. Early Holiness Organizations</vt:lpstr>
      <vt:lpstr>B. Early Holiness Organizations</vt:lpstr>
      <vt:lpstr>C. The Assemblies Of God</vt:lpstr>
      <vt:lpstr>C. The Assemblies Of God</vt:lpstr>
      <vt:lpstr>C. The Assemblies Of God</vt:lpstr>
      <vt:lpstr>D. The Need for a Oneness Organization</vt:lpstr>
      <vt:lpstr>D. The Need for a Oneness Organization</vt:lpstr>
      <vt:lpstr>D. The Need for a Oneness Organization</vt:lpstr>
      <vt:lpstr>D. The Need for a Oneness Organization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245</cp:revision>
  <dcterms:created xsi:type="dcterms:W3CDTF">2012-08-21T18:51:11Z</dcterms:created>
  <dcterms:modified xsi:type="dcterms:W3CDTF">2018-05-09T16:07:03Z</dcterms:modified>
</cp:coreProperties>
</file>