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306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24" r:id="rId20"/>
    <p:sldId id="325" r:id="rId21"/>
    <p:sldId id="326" r:id="rId22"/>
    <p:sldId id="327" r:id="rId23"/>
    <p:sldId id="328" r:id="rId24"/>
    <p:sldId id="329" r:id="rId25"/>
    <p:sldId id="33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2B0E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691" autoAdjust="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6069" y="5181600"/>
            <a:ext cx="5312931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8382000" cy="419100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H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i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s</a:t>
            </a:r>
            <a:r>
              <a:rPr lang="en-US" sz="8000" b="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t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r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y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f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P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N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C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O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S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6400800"/>
            <a:ext cx="8077200" cy="395286"/>
          </a:xfrm>
        </p:spPr>
        <p:txBody>
          <a:bodyPr>
            <a:noAutofit/>
          </a:bodyPr>
          <a:lstStyle/>
          <a:p>
            <a:r>
              <a:rPr lang="en-US" spc="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Global University of Theological Studies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54114"/>
            <a:ext cx="89916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Lesson 10: Pentecostal Pioneers Part 2</a:t>
            </a:r>
          </a:p>
        </p:txBody>
      </p:sp>
      <p:pic>
        <p:nvPicPr>
          <p:cNvPr id="1026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485" y="5142620"/>
            <a:ext cx="1088915" cy="1620809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169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William T. Witherspoon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088462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W. T. Witherspoon was born in Pennsylvania in 1880.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died in 1947.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received the baptism of the Holy Ghost in 1912.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1915 he was baptized in Jesus’ name and received the Oneness truth.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0242" name="Picture 2" descr="http://oof.upci.org/moduleUploads/thumb_witherspo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1828800"/>
            <a:ext cx="1295400" cy="17847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William T. Witherspoon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352800"/>
            <a:ext cx="79248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1917 he established the Apostolic Gospel Church in Columbus, Ohio.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It grew to be one of the largest Oneness churches in the world.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9218" name="Picture 2" descr="http://www.usachurches.org/images/120x90/apostolic-gospel-church-of-mount-sterling-ohi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217370"/>
            <a:ext cx="2237637" cy="16782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678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William T. Witherspoon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79248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was chairman of the Pentecostal Assemblies of Jesus Christ from 1938 to 1945.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2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was elected assistant general superintendent of the United Pentecostal Church in 1945.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2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It was a position he held until his death.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376158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Andrew </a:t>
            </a:r>
            <a:r>
              <a:rPr lang="en-US" sz="36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Urshan</a:t>
            </a:r>
            <a:endParaRPr lang="en-US" sz="36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79248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Andrew D. </a:t>
            </a:r>
            <a:r>
              <a:rPr lang="en-US" sz="2800" dirty="0" err="1">
                <a:latin typeface="Candara" pitchFamily="34" charset="0"/>
              </a:rPr>
              <a:t>Urshan</a:t>
            </a:r>
            <a:r>
              <a:rPr lang="en-US" sz="2800" dirty="0">
                <a:latin typeface="Candara" pitchFamily="34" charset="0"/>
              </a:rPr>
              <a:t> was born in Iran in 1884.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1900 he was converted and came to the United States in 1902.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2290" name="Picture 2" descr="http://www.apostolicarchives.goodgroundwebsites.com/t/Historic%20Profil/Urshan_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3657600"/>
            <a:ext cx="1295400" cy="20240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apworldhistorywiki.wikispaces.com/file/view/map-middle-east-735329.gif/188136479/map-middle-east-735329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200400"/>
            <a:ext cx="3334561" cy="2895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7326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Andrew </a:t>
            </a:r>
            <a:r>
              <a:rPr lang="en-US" sz="36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Urshan</a:t>
            </a:r>
            <a:endParaRPr lang="en-US" sz="36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79248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began preaching the gospel in 1904.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Chicago he and Assyrian converts held services at Moody Church.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There the Holy Spirit fell                                               upon these Assyrian                                            Christians.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1266" name="Picture 2" descr="http://jesusistheanswer.cc/Mr.%20Moody's%20Church%20c.1876%20150dp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72432">
            <a:off x="4486694" y="3573594"/>
            <a:ext cx="3383429" cy="2324841"/>
          </a:xfrm>
          <a:prstGeom prst="roundRect">
            <a:avLst>
              <a:gd name="adj" fmla="val 5013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212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Andrew </a:t>
            </a:r>
            <a:r>
              <a:rPr lang="en-US" sz="36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Urshan</a:t>
            </a:r>
            <a:endParaRPr lang="en-US" sz="36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79248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Brother </a:t>
            </a:r>
            <a:r>
              <a:rPr lang="en-US" sz="2800" dirty="0" err="1">
                <a:latin typeface="Candara" pitchFamily="34" charset="0"/>
              </a:rPr>
              <a:t>Urshan</a:t>
            </a:r>
            <a:r>
              <a:rPr lang="en-US" sz="2800" dirty="0">
                <a:latin typeface="Candara" pitchFamily="34" charset="0"/>
              </a:rPr>
              <a:t> received the Holy Ghost on July 4, 1908.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They were obliged to leave the Moody Church and worship elsewhere.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7894430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Andrew </a:t>
            </a:r>
            <a:r>
              <a:rPr lang="en-US" sz="36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Urshan</a:t>
            </a:r>
            <a:endParaRPr lang="en-US" sz="36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79248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was ordained by William Durham in 1910. 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1917 he began the publication of a paper called </a:t>
            </a:r>
            <a:r>
              <a:rPr lang="en-US" sz="2800" i="1" dirty="0">
                <a:latin typeface="Candara" pitchFamily="34" charset="0"/>
              </a:rPr>
              <a:t>Witness of God</a:t>
            </a:r>
            <a:r>
              <a:rPr lang="en-US" sz="2800" dirty="0">
                <a:latin typeface="Candara" pitchFamily="34" charset="0"/>
              </a:rPr>
              <a:t>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wrote many songs and books.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6386" name="Picture 2" descr="http://www.musicteachershelper.com/blog/wp-content/images/sheet-musi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8498" y="4572000"/>
            <a:ext cx="2402702" cy="16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www.360solutions.com/blog/wp-content/uploads/2012/07/books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46229">
            <a:off x="5786934" y="3217582"/>
            <a:ext cx="2011143" cy="30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289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Andrew </a:t>
            </a:r>
            <a:r>
              <a:rPr lang="en-US" sz="36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Urshan</a:t>
            </a:r>
            <a:endParaRPr lang="en-US" sz="36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048000"/>
            <a:ext cx="79248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evangelized throughout the world and spent many years as a conference speaker.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was a strong Oneness and holiness preacher.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died in 1967.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5362" name="Picture 2" descr="http://3.bp.blogspot.com/-3mmrPOjUEME/TxOXocscbSI/AAAAAAAADgs/b9mPFcyuvv0/s1600/DSCN059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8901" y="762000"/>
            <a:ext cx="3314699" cy="2209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53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L. C. Hall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79248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L. C. Hall was a very talented pastor and evangelist.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became well known because of his contribution to Pentecostal hymnology.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published a number of fine hymn books.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4155586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L. C. Hall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79248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Wrote many songs including “Jesus” and “Deeper in Thy Love, O Jesus.”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believed and preached the Oneness truth.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was the first chairman of the Pentecostal Ministerial Alliance in 1925.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228018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E. N. Bell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E. N. Bell was born in 1866 and                      surrendered his life to God early in life.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2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was a Baptist minister for seventeen years.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12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received the baptism of the Holy Ghost in 1907 at the North Avenue Mission in Chicago.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026" name="Picture 2" descr="http://www.apostolicarchives.com/i/Historic%20Profil/BellEN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42913">
            <a:off x="6725366" y="608389"/>
            <a:ext cx="1870452" cy="22759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906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F. Samuel McClain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79248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Samuel McClain was born in                                     Georgia in 1889.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When he was fourteen years of                                     age his family moved to Arkansas.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There he was converted and began teaching a Bible class at sixteen..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9458" name="Picture 2" descr="http://www.heritagepursuit.com/Wyandot/Wyandot1902P465Mc.gif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344328">
            <a:off x="5057883" y="600422"/>
            <a:ext cx="2977242" cy="22470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36867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F. Samuel McClain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79248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became a schoolteacher and received the Holy Spirit in 1912. 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1200" dirty="0">
              <a:latin typeface="Candara" pitchFamily="34" charset="0"/>
            </a:endParaRP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was ordained in 1914 and was baptized in the name of Jesus Christ in 1916.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8434" name="Picture 2" descr="http://sidedish.dmagazine.com/wp-content/uploads/2009/09/chalkboard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1" y="2133600"/>
            <a:ext cx="2590799" cy="2590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000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F. Samuel McClain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79248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became a pioneer preacher and established many Pentecostal churches.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For a few years he was the editor of the </a:t>
            </a:r>
            <a:r>
              <a:rPr lang="en-US" sz="2800" i="1" dirty="0">
                <a:latin typeface="Candara" pitchFamily="34" charset="0"/>
              </a:rPr>
              <a:t>Apostolic Herald.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i="1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died in 1969.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17410" name="Picture 2" descr="http://interma.net/images/Herald-Aug1938.gif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000"/>
          <a:stretch/>
        </p:blipFill>
        <p:spPr bwMode="auto">
          <a:xfrm>
            <a:off x="3358426" y="3352800"/>
            <a:ext cx="3423374" cy="2362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3801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G. A. H. Argue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79248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A. H. Argue was born in Ontario, the                            son of a Methodist preacher.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became a businessman in Winnipeg.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1907 he went to Chicago and received the Holy Spirit at the North Avenue Mission.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3554" name="Picture 2" descr="http://ifphc.org/photo/Watermark/P2384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73907">
            <a:off x="6218545" y="410790"/>
            <a:ext cx="1979124" cy="2819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9513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G. A. H. Argue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52600"/>
            <a:ext cx="79248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conducted tarrying services in his own home and a great revival broke out.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devoted his life to an active evangelistic ministry and thousands were converted.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7139738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G. A. H. Argue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733800"/>
            <a:ext cx="79248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For some years he published a paper, </a:t>
            </a:r>
            <a:r>
              <a:rPr lang="en-US" sz="2800" i="1" dirty="0">
                <a:latin typeface="Candara" pitchFamily="34" charset="0"/>
              </a:rPr>
              <a:t>The Apostolic Messenger.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i="1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died in 1959 in his ninety-first year.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4578" name="Picture 2" descr="http://ifphc.org/Uploads/PublicationsGuide/images/175_apostolicmesseng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228600"/>
            <a:ext cx="2465293" cy="3352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46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E. N. Bell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called a gathering of ministers in Arkansas where the Assemblies of God was organized.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became the first Chairman of the Assemblies of God.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3074" name="Picture 2" descr="http://www.newhopeleavenworth.com/images/ag_medallion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542522"/>
            <a:ext cx="3048000" cy="2705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416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E. N. Bell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published a magazine called </a:t>
            </a:r>
            <a:r>
              <a:rPr lang="en-US" sz="2800" i="1" dirty="0">
                <a:latin typeface="Candara" pitchFamily="34" charset="0"/>
              </a:rPr>
              <a:t>Word and Witness. 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i="1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founded and for a                                                         short time edited the                                          </a:t>
            </a:r>
            <a:r>
              <a:rPr lang="en-US" sz="2800" i="1" dirty="0">
                <a:latin typeface="Candara" pitchFamily="34" charset="0"/>
              </a:rPr>
              <a:t>Pentecostal Evangel.</a:t>
            </a: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2050" name="Picture 2" descr="http://khorn.agblogger.org/wp-content/blogs.dir/10/files/2010/12/1919_12_13cvr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4313" y="1752600"/>
            <a:ext cx="2816087" cy="3810000"/>
          </a:xfrm>
          <a:prstGeom prst="roundRect">
            <a:avLst>
              <a:gd name="adj" fmla="val 640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514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E. N. Bell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1915, Bell was baptized by L. V. Roberts.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A great revival broke out and eleven preachers were baptized in Jesus’ name.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E. N. Bell died in 1923.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4283235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Oliver F. </a:t>
            </a:r>
            <a:r>
              <a:rPr lang="en-US" sz="36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Fauss</a:t>
            </a:r>
            <a:endParaRPr lang="en-US" sz="36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6576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Oliver </a:t>
            </a:r>
            <a:r>
              <a:rPr lang="en-US" sz="2800" dirty="0" err="1">
                <a:latin typeface="Candara" pitchFamily="34" charset="0"/>
              </a:rPr>
              <a:t>Fauss</a:t>
            </a:r>
            <a:r>
              <a:rPr lang="en-US" sz="2800" dirty="0">
                <a:latin typeface="Candara" pitchFamily="34" charset="0"/>
              </a:rPr>
              <a:t> was born in 1898 in Oklahoma.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While he was still young, his family moved to Texas where he was converted.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5122" name="Picture 2" descr="http://imavex.vo.llnwd.net/o18/clients/betheltabernacle/images/Pastors/of_faus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838200"/>
            <a:ext cx="2057400" cy="26452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204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Oliver F. </a:t>
            </a:r>
            <a:r>
              <a:rPr lang="en-US" sz="36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Fauss</a:t>
            </a:r>
            <a:endParaRPr lang="en-US" sz="36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received the baptism of the Holy Ghost in 1911.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was baptized in Jesus’ name in 1915 and entered the ministry.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212244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Oliver F. </a:t>
            </a:r>
            <a:r>
              <a:rPr lang="en-US" sz="36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Fauss</a:t>
            </a:r>
            <a:endParaRPr lang="en-US" sz="36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0010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spent the early years of his life on the evangelistic field.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1929 he founded Bethel Gospel Tabernacle in Houston, which he pastored for forty years.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8194" name="Picture 2" descr="http://imavex.vo.llnwd.net/o18/clients/betheltabernacle/images/History/bethel-beginning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733800"/>
            <a:ext cx="3793532" cy="22471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389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Oliver F. </a:t>
            </a:r>
            <a:r>
              <a:rPr lang="en-US" sz="36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Fauss</a:t>
            </a:r>
            <a:endParaRPr lang="en-US" sz="36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79248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served as chairman of the Apostolic Church of Jesus Christ for two years.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was elected assistant general superintendent of the United Pentecostal Church in 1947.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 held the position until 1971.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10: Pentecostal Pioneers</a:t>
            </a:r>
            <a:r>
              <a:rPr lang="en-US" dirty="0">
                <a:solidFill>
                  <a:prstClr val="white"/>
                </a:solidFill>
              </a:rPr>
              <a:t> Part 2    </a:t>
            </a:r>
            <a:r>
              <a:rPr lang="en-US" dirty="0"/>
              <a:t>Global University of Theological Studies</a:t>
            </a:r>
          </a:p>
        </p:txBody>
      </p:sp>
      <p:pic>
        <p:nvPicPr>
          <p:cNvPr id="7170" name="Picture 2" descr="http://sermon.net/c/rogersupc/podcast/17041_51_podcas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3677">
            <a:off x="5416824" y="3609769"/>
            <a:ext cx="2404635" cy="23966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550996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20303</TotalTime>
  <Words>1217</Words>
  <Application>Microsoft Office PowerPoint</Application>
  <PresentationFormat>On-screen Show (4:3)</PresentationFormat>
  <Paragraphs>171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Candara</vt:lpstr>
      <vt:lpstr>Franklin Gothic Book</vt:lpstr>
      <vt:lpstr>Wingdings</vt:lpstr>
      <vt:lpstr>Wingdings 2</vt:lpstr>
      <vt:lpstr>Technic</vt:lpstr>
      <vt:lpstr>H i s t o r y   o f    P E N T E C O S T</vt:lpstr>
      <vt:lpstr>A. E. N. Bell</vt:lpstr>
      <vt:lpstr>A. E. N. Bell</vt:lpstr>
      <vt:lpstr>A. E. N. Bell</vt:lpstr>
      <vt:lpstr>A. E. N. Bell</vt:lpstr>
      <vt:lpstr>B. Oliver F. Fauss</vt:lpstr>
      <vt:lpstr>B. Oliver F. Fauss</vt:lpstr>
      <vt:lpstr>B. Oliver F. Fauss</vt:lpstr>
      <vt:lpstr>B. Oliver F. Fauss</vt:lpstr>
      <vt:lpstr>C. William T. Witherspoon</vt:lpstr>
      <vt:lpstr>C. William T. Witherspoon</vt:lpstr>
      <vt:lpstr>C. William T. Witherspoon</vt:lpstr>
      <vt:lpstr>D. Andrew Urshan</vt:lpstr>
      <vt:lpstr>D. Andrew Urshan</vt:lpstr>
      <vt:lpstr>D. Andrew Urshan</vt:lpstr>
      <vt:lpstr>D. Andrew Urshan</vt:lpstr>
      <vt:lpstr>D. Andrew Urshan</vt:lpstr>
      <vt:lpstr>E. L. C. Hall</vt:lpstr>
      <vt:lpstr>E. L. C. Hall</vt:lpstr>
      <vt:lpstr>F. Samuel McClain</vt:lpstr>
      <vt:lpstr>F. Samuel McClain</vt:lpstr>
      <vt:lpstr>F. Samuel McClain</vt:lpstr>
      <vt:lpstr>G. A. H. Argue</vt:lpstr>
      <vt:lpstr>G. A. H. Argue</vt:lpstr>
      <vt:lpstr>G. A. H. Argue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</dc:creator>
  <cp:lastModifiedBy>GM Intern1</cp:lastModifiedBy>
  <cp:revision>288</cp:revision>
  <dcterms:created xsi:type="dcterms:W3CDTF">2012-08-21T18:51:11Z</dcterms:created>
  <dcterms:modified xsi:type="dcterms:W3CDTF">2018-05-09T18:05:39Z</dcterms:modified>
</cp:coreProperties>
</file>