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8" r:id="rId9"/>
    <p:sldId id="287" r:id="rId10"/>
    <p:sldId id="289" r:id="rId11"/>
    <p:sldId id="29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odunk.com/cgi-bin/createCardNum.php?locId=4645&amp;imgId=ks_galena01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3: Topeka, Kansas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The Revival Spreads to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the close of a convention held in April 1906, a number traveled home on the same train.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were singing and praising God when He filled twelve people with the Holy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was Howard Goss, who later became a leader in the Oneness Pentecostal movement.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771244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Write an account of Bethel College, Topeka, Kansas, and the events that took place there on New Years, 1901.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Write an account of the Pentecostal revival that took place in Galena, Kansas, 1903-04.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566437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505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Galena, Kansas, was a lead and zinc mining town.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Here lived a prominent lady, Mrs. Mary Arthur, who was very ill. 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028" name="Picture 4" descr="Galena postcard post card - Mining scene, Galena, K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762000"/>
            <a:ext cx="3733800" cy="2697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1903 she went to El Dorado Springs, Missouri, where she heard the message of divine healing.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was prayed for and received marvelous healing.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Shortly afterward she received the Holy Spirit.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73747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4654585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October, 1903, a meeting was started in her home.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Soon the crowds were so great that they moved to the Leader Building on Main Street.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026" name="Picture 2" descr="http://www.historical-footprints-2010.com/GalenaKS18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96056"/>
            <a:ext cx="3657600" cy="2752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16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building seated a thousand but could not take care of the crowds.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doors stood wide open, since the crowds overflowed into the street.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125437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this revival hundreds were converted, baptized, and healed.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signs, wonders, and miracles took place in this revival.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meetings continued into the winter of 1904.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818157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Revival Spreads to Galena, Kansas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Among those converted in this revival was Howard A. Goss.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a cold day in winter Brother Parham baptized one hundred converts in Spring River.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Goss was in that number.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2050" name="Picture 2" descr="http://oof.upci.org/moduleUploads/howardgo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71650"/>
            <a:ext cx="1619250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061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The Revival Spreads to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group from Galena carried the Pentecostal truth to Texas.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Pentecostal revival broke out in Orchard.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3074" name="Picture 2" descr="http://www.revivalatbrownsville.com/photos/20_rh_worship5.jp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3733800" cy="2445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053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The Revival Spreads to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429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Orchard was a small town about forty-five miles from Houston.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this revival nearly everyone in the entire town was converted.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4098" name="Picture 2" descr="http://pics2.city-data.com/city/maps5/frt479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2" b="14287"/>
          <a:stretch/>
        </p:blipFill>
        <p:spPr bwMode="auto">
          <a:xfrm>
            <a:off x="631371" y="762001"/>
            <a:ext cx="3026229" cy="2666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03582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12554</TotalTime>
  <Words>549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E. The Revival Spreads to Galena, Kansas</vt:lpstr>
      <vt:lpstr>E. The Revival Spreads to Galena, Kansas</vt:lpstr>
      <vt:lpstr>E. The Revival Spreads to Galena, Kansas</vt:lpstr>
      <vt:lpstr>E. The Revival Spreads to Galena, Kansas</vt:lpstr>
      <vt:lpstr>E. The Revival Spreads to Galena, Kansas</vt:lpstr>
      <vt:lpstr>E. The Revival Spreads to Galena, Kansas</vt:lpstr>
      <vt:lpstr>F. The Revival Spreads to Texas</vt:lpstr>
      <vt:lpstr>F. The Revival Spreads to Texas</vt:lpstr>
      <vt:lpstr>F. The Revival Spreads to Texas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138</cp:revision>
  <dcterms:created xsi:type="dcterms:W3CDTF">2012-08-21T18:51:11Z</dcterms:created>
  <dcterms:modified xsi:type="dcterms:W3CDTF">2018-05-09T15:39:12Z</dcterms:modified>
</cp:coreProperties>
</file>