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256" r:id="rId2"/>
    <p:sldId id="306" r:id="rId3"/>
    <p:sldId id="307" r:id="rId4"/>
    <p:sldId id="308" r:id="rId5"/>
    <p:sldId id="309" r:id="rId6"/>
    <p:sldId id="310" r:id="rId7"/>
    <p:sldId id="311" r:id="rId8"/>
    <p:sldId id="312" r:id="rId9"/>
    <p:sldId id="313" r:id="rId10"/>
    <p:sldId id="314" r:id="rId11"/>
    <p:sldId id="315" r:id="rId12"/>
    <p:sldId id="316" r:id="rId13"/>
    <p:sldId id="317" r:id="rId14"/>
    <p:sldId id="318" r:id="rId15"/>
    <p:sldId id="319" r:id="rId16"/>
    <p:sldId id="320" r:id="rId17"/>
    <p:sldId id="321" r:id="rId18"/>
    <p:sldId id="322" r:id="rId19"/>
    <p:sldId id="323" r:id="rId20"/>
    <p:sldId id="324" r:id="rId21"/>
    <p:sldId id="325" r:id="rId22"/>
    <p:sldId id="326" r:id="rId23"/>
    <p:sldId id="327" r:id="rId24"/>
    <p:sldId id="328" r:id="rId25"/>
    <p:sldId id="329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2B0E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691" autoAdjust="0"/>
  </p:normalViewPr>
  <p:slideViewPr>
    <p:cSldViewPr>
      <p:cViewPr varScale="1">
        <p:scale>
          <a:sx n="72" d="100"/>
          <a:sy n="72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gi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26069" y="5181600"/>
            <a:ext cx="5312931" cy="1066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762000"/>
            <a:ext cx="8382000" cy="4191000"/>
          </a:xfrm>
          <a:ln>
            <a:noFill/>
          </a:ln>
        </p:spPr>
        <p:txBody>
          <a:bodyPr>
            <a:noAutofit/>
          </a:bodyPr>
          <a:lstStyle/>
          <a:p>
            <a:pPr algn="ctr"/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H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i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s</a:t>
            </a:r>
            <a:r>
              <a:rPr lang="en-US" sz="8000" b="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t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o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r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y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</a:br>
            <a:r>
              <a:rPr lang="en-US" sz="3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</a:b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o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f 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</a:br>
            <a:r>
              <a:rPr lang="en-US" sz="3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</a:b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P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E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N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T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E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C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O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S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304800" y="6400800"/>
            <a:ext cx="8077200" cy="395286"/>
          </a:xfrm>
        </p:spPr>
        <p:txBody>
          <a:bodyPr>
            <a:noAutofit/>
          </a:bodyPr>
          <a:lstStyle/>
          <a:p>
            <a:r>
              <a:rPr lang="en-US" spc="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Global University of Theological Studies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2400" y="54114"/>
            <a:ext cx="8991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n>
                  <a:solidFill>
                    <a:schemeClr val="bg1">
                      <a:lumMod val="50000"/>
                      <a:lumOff val="50000"/>
                    </a:schemeClr>
                  </a:solidFill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Lesson 11: With Signs Following</a:t>
            </a:r>
          </a:p>
        </p:txBody>
      </p:sp>
      <p:pic>
        <p:nvPicPr>
          <p:cNvPr id="1026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6485" y="5142620"/>
            <a:ext cx="1088915" cy="1620809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11694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With Signs Following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There is a difference between following signs and having signs follow.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Powerless church members seek after signs to follow.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 true church will have signs following.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11: With Signs Following            </a:t>
            </a:r>
            <a:r>
              <a:rPr lang="en-US" dirty="0">
                <a:solidFill>
                  <a:prstClr val="white"/>
                </a:solidFill>
              </a:rPr>
              <a:t>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36546859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With Signs Following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19200"/>
            <a:ext cx="8001000" cy="5105400"/>
          </a:xfrm>
        </p:spPr>
        <p:txBody>
          <a:bodyPr>
            <a:normAutofit/>
          </a:bodyPr>
          <a:lstStyle/>
          <a:p>
            <a:pPr marL="36576" indent="0" algn="ctr">
              <a:buClr>
                <a:schemeClr val="accent2">
                  <a:lumMod val="40000"/>
                  <a:lumOff val="60000"/>
                </a:schemeClr>
              </a:buClr>
              <a:buNone/>
            </a:pPr>
            <a:r>
              <a:rPr lang="en-US" sz="2800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Have there been signs following the twentieth-century Pentecostal revival? </a:t>
            </a: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 answer to this question depends on if this Pentecostal revival has been ordained by God. 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11: With Signs Following            </a:t>
            </a:r>
            <a:r>
              <a:rPr lang="en-US" dirty="0">
                <a:solidFill>
                  <a:prstClr val="white"/>
                </a:solidFill>
              </a:rPr>
              <a:t>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2600" y="3733800"/>
            <a:ext cx="4876800" cy="19507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6964210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With Signs Following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430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Thankfully we need not hesitate in answering this question with a positive affirmative.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11: With Signs Following            </a:t>
            </a:r>
            <a:r>
              <a:rPr lang="en-US" dirty="0">
                <a:solidFill>
                  <a:prstClr val="white"/>
                </a:solidFill>
              </a:rPr>
              <a:t>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6146" name="Picture 2" descr="http://2.bp.blogspot.com/-BfRtlGd_n4g/UAp7YyhPX9I/AAAAAAAAMSk/D9aNjb4AciM/s1600/Yes-Vot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2514600"/>
            <a:ext cx="4267200" cy="32004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76296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With Signs Following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Signs and wonders have been following the preaching of the Word of God.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 Pentecostal revival has restored miracles and the power of God to the church.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 gifts of the Spirit have become a vital part of the true church. 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11: With Signs Following            </a:t>
            </a:r>
            <a:r>
              <a:rPr lang="en-US" dirty="0">
                <a:solidFill>
                  <a:prstClr val="white"/>
                </a:solidFill>
              </a:rPr>
              <a:t>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3763392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cdn.eyefetch.com/900w/fdc9c363-20be-4879-9158-7bc997e2304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0482" y="3352800"/>
            <a:ext cx="3449003" cy="2590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With Signs Following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430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 church has been rejuvenated, altars have been filled, sinners have been converted, and the sick have been healed.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11: With Signs Following            </a:t>
            </a:r>
            <a:r>
              <a:rPr lang="en-US" dirty="0">
                <a:solidFill>
                  <a:prstClr val="white"/>
                </a:solidFill>
              </a:rPr>
              <a:t>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11266" name="Picture 2" descr="http://epastor.files.wordpress.com/2010/10/praying_man_at_altar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1409" y="2895600"/>
            <a:ext cx="3123391" cy="2209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59164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With Signs Following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8288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Because of these signs, wonders, and miracles, the name of Jesus has been glorified.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It is evident to all that this mighty latter rain outpouring has been sent from God.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11: With Signs Following            </a:t>
            </a:r>
            <a:r>
              <a:rPr lang="en-US" dirty="0">
                <a:solidFill>
                  <a:prstClr val="white"/>
                </a:solidFill>
              </a:rPr>
              <a:t>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372292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B. The Sign of Speaking in Tongues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954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 distinguishing sign following this revival is speaking in tongues.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16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Pentecostal saints may forget that it is a supernatural sign that follows them who believe.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16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Speaking in tongues is a miracle within itself.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11: With Signs Following            </a:t>
            </a:r>
            <a:r>
              <a:rPr lang="en-US" dirty="0">
                <a:solidFill>
                  <a:prstClr val="white"/>
                </a:solidFill>
              </a:rPr>
              <a:t>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3715331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B. The Sign of Speaking in Tongues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001000" cy="51054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1. It is one of the five signs the Lord said would follow them that believe. (Mark 16:16-18)</a:t>
            </a:r>
          </a:p>
          <a:p>
            <a:pPr marL="36576" indent="0">
              <a:buNone/>
            </a:pPr>
            <a:endParaRPr lang="en-US" sz="2800" dirty="0">
              <a:latin typeface="Candara" pitchFamily="34" charset="0"/>
            </a:endParaRPr>
          </a:p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2. All who were in the upper room spoke in tongues on the Day of Pentecost. (Acts 2:4)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11: With Signs Following            </a:t>
            </a:r>
            <a:r>
              <a:rPr lang="en-US" dirty="0">
                <a:solidFill>
                  <a:prstClr val="white"/>
                </a:solidFill>
              </a:rPr>
              <a:t>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4800" y="3581400"/>
            <a:ext cx="3433584" cy="257307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3992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B. The Sign of Speaking in Tongues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001000" cy="51054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3. The Gentiles in Caesarea and Ephesus spoke in tongues when they received the Holy Ghost.       (Acts 10:46; 19:6)</a:t>
            </a:r>
          </a:p>
          <a:p>
            <a:pPr marL="36576" indent="0">
              <a:buNone/>
            </a:pPr>
            <a:endParaRPr lang="en-US" sz="2800" dirty="0">
              <a:latin typeface="Candara" pitchFamily="34" charset="0"/>
            </a:endParaRPr>
          </a:p>
          <a:p>
            <a:pPr marL="36576" indent="0">
              <a:buNone/>
            </a:pPr>
            <a:endParaRPr lang="en-US" sz="1600" dirty="0">
              <a:latin typeface="Candara" pitchFamily="34" charset="0"/>
            </a:endParaRPr>
          </a:p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4. The apostle Paul was commanded by the Lord to write, </a:t>
            </a:r>
          </a:p>
          <a:p>
            <a:pPr marL="36576" indent="0" algn="ctr">
              <a:buNone/>
            </a:pPr>
            <a:r>
              <a:rPr lang="en-US" sz="2800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	</a:t>
            </a:r>
            <a:r>
              <a:rPr lang="en-US" sz="2800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“I would that ye all spake with tongues.”            </a:t>
            </a:r>
            <a:r>
              <a:rPr lang="en-US" sz="2800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(I Corinthians 14:5)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11: With Signs Following            </a:t>
            </a:r>
            <a:r>
              <a:rPr lang="en-US" dirty="0">
                <a:solidFill>
                  <a:prstClr val="white"/>
                </a:solidFill>
              </a:rPr>
              <a:t>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3164895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B. The Sign of Speaking in Tongues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001000" cy="51054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5. The apostle Paul wrote, </a:t>
            </a:r>
            <a:r>
              <a:rPr lang="en-US" sz="2800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“Forbid not to speak with tongues.” </a:t>
            </a:r>
            <a:r>
              <a:rPr lang="en-US" sz="2800" dirty="0">
                <a:latin typeface="Candara" pitchFamily="34" charset="0"/>
              </a:rPr>
              <a:t>(I Corinthians 14:39)</a:t>
            </a:r>
          </a:p>
          <a:p>
            <a:pPr marL="36576" indent="0">
              <a:buNone/>
            </a:pPr>
            <a:endParaRPr lang="en-US" sz="2800" dirty="0">
              <a:latin typeface="Candara" pitchFamily="34" charset="0"/>
            </a:endParaRPr>
          </a:p>
          <a:p>
            <a:pPr marL="36576" indent="0">
              <a:buNone/>
            </a:pPr>
            <a:endParaRPr lang="en-US" sz="1200" dirty="0">
              <a:latin typeface="Candara" pitchFamily="34" charset="0"/>
            </a:endParaRPr>
          </a:p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6. Speaking in tongues is one of the nine gifts of the Spirit.</a:t>
            </a:r>
          </a:p>
          <a:p>
            <a:pPr marL="36576" indent="0">
              <a:buNone/>
            </a:pPr>
            <a:endParaRPr lang="en-US" sz="2800" dirty="0">
              <a:latin typeface="Candara" pitchFamily="34" charset="0"/>
            </a:endParaRPr>
          </a:p>
          <a:p>
            <a:pPr marL="36576" indent="0">
              <a:buNone/>
            </a:pPr>
            <a:endParaRPr lang="en-US" sz="1200" dirty="0">
              <a:latin typeface="Candara" pitchFamily="34" charset="0"/>
            </a:endParaRPr>
          </a:p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7. Speaking in tongues is a sign to them that believe not. (I Corinthians 14:21)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11: With Signs Following            </a:t>
            </a:r>
            <a:r>
              <a:rPr lang="en-US" dirty="0">
                <a:solidFill>
                  <a:prstClr val="white"/>
                </a:solidFill>
              </a:rPr>
              <a:t>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1406984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With Signs Following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001000" cy="5105400"/>
          </a:xfrm>
        </p:spPr>
        <p:txBody>
          <a:bodyPr>
            <a:normAutofit/>
          </a:bodyPr>
          <a:lstStyle/>
          <a:p>
            <a:pPr marL="36576" indent="0" algn="ctr">
              <a:lnSpc>
                <a:spcPct val="150000"/>
              </a:lnSpc>
              <a:buNone/>
            </a:pPr>
            <a:r>
              <a:rPr lang="en-US" sz="2800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“And these signs shall follow them that believe; in my name shall they cast out devils; they shall speak with new tongues . . . And they went forth, and preached every where, the Lord working with them, and confirming the word with signs following. Amen</a:t>
            </a:r>
            <a:r>
              <a:rPr lang="en-US" sz="2800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.</a:t>
            </a:r>
            <a:r>
              <a:rPr lang="en-US" sz="2800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” </a:t>
            </a:r>
          </a:p>
          <a:p>
            <a:pPr marL="36576" indent="0" algn="ctr">
              <a:lnSpc>
                <a:spcPct val="150000"/>
              </a:lnSpc>
              <a:buNone/>
            </a:pPr>
            <a:r>
              <a:rPr lang="en-US" sz="2800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(Mark 16:17-20)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11: With Signs Following            </a:t>
            </a:r>
            <a:r>
              <a:rPr lang="en-US" dirty="0">
                <a:solidFill>
                  <a:prstClr val="white"/>
                </a:solidFill>
              </a:rPr>
              <a:t>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1488906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C. The Sign of Healing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19200"/>
            <a:ext cx="8001000" cy="49530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Next to speaking with tongues, the sign that has been most prominent is that of healing.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This Pentecostal revival has continuously been accompanied by miraculous healings. 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11: With Signs Following            </a:t>
            </a:r>
            <a:r>
              <a:rPr lang="en-US" dirty="0">
                <a:solidFill>
                  <a:prstClr val="white"/>
                </a:solidFill>
              </a:rPr>
              <a:t>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15362" name="Picture 2" descr="http://ahessblog.files.wordpress.com/2012/03/healing_of_the_blind_man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1800" y="2228850"/>
            <a:ext cx="2419350" cy="24193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87686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4" name="Picture 8" descr="http://img.webmd.com/dtmcms/live/webmd/consumer_assets/site_images/articles/health_tools/lung_cancer_overview_slideshow/princ_rm_photo_of_lung_cancer_xray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64786">
            <a:off x="5007482" y="2504039"/>
            <a:ext cx="3151354" cy="21413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C. The Sign of Healing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6800"/>
            <a:ext cx="8001000" cy="4191000"/>
          </a:xfrm>
        </p:spPr>
        <p:txBody>
          <a:bodyPr>
            <a:normAutofit/>
          </a:bodyPr>
          <a:lstStyle/>
          <a:p>
            <a:pPr marL="36576" indent="0" algn="ctr">
              <a:buClr>
                <a:schemeClr val="accent2">
                  <a:lumMod val="40000"/>
                  <a:lumOff val="60000"/>
                </a:schemeClr>
              </a:buClr>
              <a:buNone/>
            </a:pPr>
            <a:r>
              <a:rPr lang="en-US" sz="2800" dirty="0">
                <a:latin typeface="Candara" pitchFamily="34" charset="0"/>
              </a:rPr>
              <a:t>Blind eyes have been opened, deaf ears unstopped, goiters disappeared, cancers vanished, and demons cast out in the name of Jesus.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11: With Signs Following            </a:t>
            </a:r>
            <a:r>
              <a:rPr lang="en-US" dirty="0">
                <a:solidFill>
                  <a:prstClr val="white"/>
                </a:solidFill>
              </a:rPr>
              <a:t>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14342" name="Picture 6" descr="http://www.quia.com/files/quia/users/lmcgee/disease_and_conditions/goiter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2600" y="3019228"/>
            <a:ext cx="3581400" cy="31529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 descr="http://www.first-stop.org/wp-content/uploads/tdomf/1796/wn_berlino%2015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00838">
            <a:off x="444110" y="2514600"/>
            <a:ext cx="1885950" cy="2514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http://www.geneticliteracyproject.org/wp/wp-content/uploads/2012/05/ear-267x400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67413" flipH="1">
            <a:off x="5287753" y="4306511"/>
            <a:ext cx="1295828" cy="19413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8650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C. The Sign of Healing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8001000" cy="44958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This has been true from the very beginning of this revival.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In 1903 the Holy Ghost was outpoured at Galena, Kansas.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It was partly due to the miraculous healing of Mrs. Mary Arthur.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11: With Signs Following            </a:t>
            </a:r>
            <a:r>
              <a:rPr lang="en-US" dirty="0">
                <a:solidFill>
                  <a:prstClr val="white"/>
                </a:solidFill>
              </a:rPr>
              <a:t>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36983178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C. The Sign of Healing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6800"/>
            <a:ext cx="8001000" cy="44958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She had been sick for fourteen years and was nearly blind.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When she was prayed for and anointed with oil on August 17, 1903, she was healed. 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11: With Signs Following            </a:t>
            </a:r>
            <a:r>
              <a:rPr lang="en-US" dirty="0">
                <a:solidFill>
                  <a:prstClr val="white"/>
                </a:solidFill>
              </a:rPr>
              <a:t>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21506" name="Picture 2" descr="http://www.apostolicarchives.com/i/History/MaryHArthur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3581400"/>
            <a:ext cx="1953820" cy="26891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55309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C. The Sign of Healing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6800"/>
            <a:ext cx="8001000" cy="44958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A great Pentecostal revival in Galena was the result.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What happened here has been repeated literally thousands of times around the world.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11: With Signs Following            </a:t>
            </a:r>
            <a:r>
              <a:rPr lang="en-US" dirty="0">
                <a:solidFill>
                  <a:prstClr val="white"/>
                </a:solidFill>
              </a:rPr>
              <a:t>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20482" name="Picture 2" descr="http://farm4.static.flickr.com/3186/2737103121_5f9cf3db1d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1800" y="3581400"/>
            <a:ext cx="2514600" cy="2514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98590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C. The Sign of Healing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3352800"/>
            <a:ext cx="8001000" cy="44958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It has been recorded on a few occasions that the dead were raised up in Jesus’ name.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 Pentecostal revival has not lacked signs certifying the fact that it was sent by God.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11: With Signs Following            </a:t>
            </a:r>
            <a:r>
              <a:rPr lang="en-US" dirty="0">
                <a:solidFill>
                  <a:prstClr val="white"/>
                </a:solidFill>
              </a:rPr>
              <a:t>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19458" name="Picture 2" descr="http://4.bp.blogspot.com/_UUpL1wE3yP8/TFcqyu_IY_I/AAAAAAAADyo/nbOtbYUM0Wo/s1600/Jesus+raised+the+dead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4284" y="761799"/>
            <a:ext cx="3053316" cy="2591001"/>
          </a:xfrm>
          <a:prstGeom prst="roundRect">
            <a:avLst>
              <a:gd name="adj" fmla="val 309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94678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With Signs Following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3716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Jesus gave His disciples the commission of preaching the gospel to every creature.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stated that signs would follow the preaching.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In this passage he mentions five signs.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11: With Signs Following            </a:t>
            </a:r>
            <a:r>
              <a:rPr lang="en-US" dirty="0">
                <a:solidFill>
                  <a:prstClr val="white"/>
                </a:solidFill>
              </a:rPr>
              <a:t>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41640335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With Signs Following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001000" cy="51054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1. They shall cast out devils.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11: With Signs Following            </a:t>
            </a:r>
            <a:r>
              <a:rPr lang="en-US" dirty="0">
                <a:solidFill>
                  <a:prstClr val="white"/>
                </a:solidFill>
              </a:rPr>
              <a:t>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1026" name="Picture 2" descr="http://r.b5z.net/i/u/6148286/i/Gospel%20Truth/Jesus_Casts_Out_a_Legion_of_Demons_ez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2020710"/>
            <a:ext cx="3581400" cy="3846690"/>
          </a:xfrm>
          <a:prstGeom prst="roundRect">
            <a:avLst>
              <a:gd name="adj" fmla="val 5979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54363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With Signs Following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001000" cy="51054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2. They shall speak with new tongues.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11: With Signs Following            </a:t>
            </a:r>
            <a:r>
              <a:rPr lang="en-US" dirty="0">
                <a:solidFill>
                  <a:prstClr val="white"/>
                </a:solidFill>
              </a:rPr>
              <a:t>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2050" name="Picture 2" descr="http://t1.gstatic.com/images?q=tbn:ANd9GcTzxVRQ5rcj1zKy6L70XIBInZG8flHdk8AnD5uhaLmHoixfvNgAW6Nunnx-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4600" y="2237510"/>
            <a:ext cx="3429000" cy="28445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95355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With Signs Following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001000" cy="51054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3. They shall take up serpents.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11: With Signs Following            </a:t>
            </a:r>
            <a:r>
              <a:rPr lang="en-US" dirty="0">
                <a:solidFill>
                  <a:prstClr val="white"/>
                </a:solidFill>
              </a:rPr>
              <a:t>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3074" name="Picture 2" descr="http://3.bp.blogspot.com/-96fCdWE8CCI/TgVPyJxfE-I/AAAAAAAAA9c/ZHx8o4-BZeg/s1600/Serpent-Cobra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743200" y="1809750"/>
            <a:ext cx="4800600" cy="36004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38199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With Signs Following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001000" cy="51054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4. If they drink any deadly thing, it shall not hurt them.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11: With Signs Following            </a:t>
            </a:r>
            <a:r>
              <a:rPr lang="en-US" dirty="0">
                <a:solidFill>
                  <a:prstClr val="white"/>
                </a:solidFill>
              </a:rPr>
              <a:t>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4100" name="Picture 4" descr="http://origin-www.helium3game.com/dni-media/mu-9/media-5386-12953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75" y="2438400"/>
            <a:ext cx="5724525" cy="2514600"/>
          </a:xfrm>
          <a:prstGeom prst="roundRect">
            <a:avLst>
              <a:gd name="adj" fmla="val 9056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16365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With Signs Following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001000" cy="51054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5. They shall lay hands on the sick, and they shall recover.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11: With Signs Following            </a:t>
            </a:r>
            <a:r>
              <a:rPr lang="en-US" dirty="0">
                <a:solidFill>
                  <a:prstClr val="white"/>
                </a:solidFill>
              </a:rPr>
              <a:t>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5122" name="Picture 2" descr="http://4.bp.blogspot.com/-bqGSYU_aZ6o/Thd29_THDRI/AAAAAAAAAFE/InzRlGRDIHQ/s1600/jesus_healin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0946" y="2286000"/>
            <a:ext cx="3099054" cy="3733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10873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With Signs Following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After the Lord’s ascension, the disciples preached everywhere as they were instructed to.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12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 Lord fulfilled His promise by working with them.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12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confirmed the word with signs following.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11: With Signs Following            </a:t>
            </a:r>
            <a:r>
              <a:rPr lang="en-US" dirty="0">
                <a:solidFill>
                  <a:prstClr val="white"/>
                </a:solidFill>
              </a:rPr>
              <a:t>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487492620"/>
      </p:ext>
    </p:extLst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20511</TotalTime>
  <Words>1148</Words>
  <Application>Microsoft Office PowerPoint</Application>
  <PresentationFormat>On-screen Show (4:3)</PresentationFormat>
  <Paragraphs>135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Candara</vt:lpstr>
      <vt:lpstr>Franklin Gothic Book</vt:lpstr>
      <vt:lpstr>Wingdings</vt:lpstr>
      <vt:lpstr>Wingdings 2</vt:lpstr>
      <vt:lpstr>Technic</vt:lpstr>
      <vt:lpstr>H i s t o r y   o f    P E N T E C O S T</vt:lpstr>
      <vt:lpstr>A. With Signs Following</vt:lpstr>
      <vt:lpstr>A. With Signs Following</vt:lpstr>
      <vt:lpstr>A. With Signs Following</vt:lpstr>
      <vt:lpstr>A. With Signs Following</vt:lpstr>
      <vt:lpstr>A. With Signs Following</vt:lpstr>
      <vt:lpstr>A. With Signs Following</vt:lpstr>
      <vt:lpstr>A. With Signs Following</vt:lpstr>
      <vt:lpstr>A. With Signs Following</vt:lpstr>
      <vt:lpstr>A. With Signs Following</vt:lpstr>
      <vt:lpstr>A. With Signs Following</vt:lpstr>
      <vt:lpstr>A. With Signs Following</vt:lpstr>
      <vt:lpstr>A. With Signs Following</vt:lpstr>
      <vt:lpstr>A. With Signs Following</vt:lpstr>
      <vt:lpstr>A. With Signs Following</vt:lpstr>
      <vt:lpstr>B. The Sign of Speaking in Tongues</vt:lpstr>
      <vt:lpstr>B. The Sign of Speaking in Tongues</vt:lpstr>
      <vt:lpstr>B. The Sign of Speaking in Tongues</vt:lpstr>
      <vt:lpstr>B. The Sign of Speaking in Tongues</vt:lpstr>
      <vt:lpstr>C. The Sign of Healing</vt:lpstr>
      <vt:lpstr>C. The Sign of Healing</vt:lpstr>
      <vt:lpstr>C. The Sign of Healing</vt:lpstr>
      <vt:lpstr>C. The Sign of Healing</vt:lpstr>
      <vt:lpstr>C. The Sign of Healing</vt:lpstr>
      <vt:lpstr>C. The Sign of Healing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Alyssa</dc:creator>
  <cp:lastModifiedBy>GM Intern1</cp:lastModifiedBy>
  <cp:revision>315</cp:revision>
  <dcterms:created xsi:type="dcterms:W3CDTF">2012-08-21T18:51:11Z</dcterms:created>
  <dcterms:modified xsi:type="dcterms:W3CDTF">2018-05-09T18:12:58Z</dcterms:modified>
</cp:coreProperties>
</file>