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306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91" autoAdjust="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54114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9: Pentecostal Pioneers Part 1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I. Gladstone T. Haywood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088462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His followers accepted the message and 465 were baptized in Jesus’ name.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Later he preached for Brother McAlister in Ottawa and 112 were baptized.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Brother Haywood baptized Brother McAlister in Jesus’ name.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76769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I. Gladstone T. Haywood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514600"/>
            <a:ext cx="8088462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Bishop Haywood was general secretary of the Pentecostal Assemblies of the World.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edited the </a:t>
            </a:r>
            <a:r>
              <a:rPr lang="en-US" sz="2800" i="1" dirty="0">
                <a:latin typeface="Candara" pitchFamily="34" charset="0"/>
              </a:rPr>
              <a:t>Christian Outlook </a:t>
            </a:r>
            <a:r>
              <a:rPr lang="en-US" sz="2800" dirty="0">
                <a:latin typeface="Candara" pitchFamily="34" charset="0"/>
              </a:rPr>
              <a:t>and published the </a:t>
            </a:r>
            <a:r>
              <a:rPr lang="en-US" sz="2800" i="1" dirty="0">
                <a:latin typeface="Candara" pitchFamily="34" charset="0"/>
              </a:rPr>
              <a:t>Voice in the Wilderness</a:t>
            </a:r>
            <a:r>
              <a:rPr lang="en-US" sz="2800" dirty="0">
                <a:latin typeface="Candara" pitchFamily="34" charset="0"/>
              </a:rPr>
              <a:t>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died at the age of 51 in 1931.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40962" name="Picture 2" descr="http://www.mwddc.net/i/paw_brown-box-ne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821769"/>
            <a:ext cx="4724400" cy="1616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494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138" y="1066800"/>
            <a:ext cx="8088462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/>
              <a:t>1. Without referring to the notes, write a brief biography of each:</a:t>
            </a:r>
          </a:p>
          <a:p>
            <a:pPr marL="550926" indent="-514350">
              <a:buAutoNum type="arabicPeriod"/>
            </a:pPr>
            <a:endParaRPr lang="en-US" sz="1200" dirty="0"/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/>
              <a:t>a. Robert E. McAlister</a:t>
            </a:r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/>
              <a:t>b. Frank </a:t>
            </a:r>
            <a:r>
              <a:rPr lang="en-US" sz="2400" dirty="0" err="1"/>
              <a:t>Ewart</a:t>
            </a:r>
            <a:endParaRPr lang="en-US" sz="2400" dirty="0"/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/>
              <a:t>c. Gladstone T. Haywood</a:t>
            </a:r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/>
              <a:t>d. Howard A. Goss</a:t>
            </a:r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/>
              <a:t>e. W. J. Seymour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54624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138" y="1143000"/>
            <a:ext cx="8088462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/>
              <a:t>2. Give the name of the paper that each published:</a:t>
            </a:r>
          </a:p>
          <a:p>
            <a:pPr marL="36576" indent="0">
              <a:buNone/>
            </a:pPr>
            <a:endParaRPr lang="en-US" sz="1200" dirty="0"/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/>
              <a:t>a. Haywood _______________________________</a:t>
            </a:r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/>
              <a:t>b. Parham _______________________________</a:t>
            </a:r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/>
              <a:t>c. </a:t>
            </a:r>
            <a:r>
              <a:rPr lang="en-US" sz="2400" dirty="0" err="1"/>
              <a:t>Ewart</a:t>
            </a:r>
            <a:r>
              <a:rPr lang="en-US" sz="2400" dirty="0"/>
              <a:t> _______________________________</a:t>
            </a:r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/>
              <a:t>d. McAlister _______________________________</a:t>
            </a:r>
            <a:endParaRPr lang="en-US" sz="24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995571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G. Frank J. </a:t>
            </a:r>
            <a:r>
              <a:rPr lang="en-US" sz="3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Ewart</a:t>
            </a:r>
            <a:endParaRPr lang="en-US" sz="3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276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Frank J. </a:t>
            </a:r>
            <a:r>
              <a:rPr lang="en-US" sz="2800" dirty="0" err="1">
                <a:latin typeface="Candara" pitchFamily="34" charset="0"/>
              </a:rPr>
              <a:t>Ewart</a:t>
            </a:r>
            <a:r>
              <a:rPr lang="en-US" sz="2800" dirty="0">
                <a:latin typeface="Candara" pitchFamily="34" charset="0"/>
              </a:rPr>
              <a:t> was a pioneer of Oneness truth.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was associated with William Durham’s church.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conducted Brother Durham’s funeral.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4340" name="Picture 4" descr="http://image1.findagrave.com/photos250/photos/2011/32/65069796_1296672664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978985" cy="23272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90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G. Frank J. </a:t>
            </a:r>
            <a:r>
              <a:rPr lang="en-US" sz="3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Ewart</a:t>
            </a:r>
            <a:endParaRPr lang="en-US" sz="3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heard Brother McAlister’s message on water baptism in Jesus’ name.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also discussed the Scriptures with Brother McAlister.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541269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G. Frank J. </a:t>
            </a:r>
            <a:r>
              <a:rPr lang="en-US" sz="3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Ewart</a:t>
            </a:r>
            <a:endParaRPr lang="en-US" sz="3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received a revelation of the Oneness truth.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Brother </a:t>
            </a:r>
            <a:r>
              <a:rPr lang="en-US" sz="2800" dirty="0" err="1">
                <a:latin typeface="Candara" pitchFamily="34" charset="0"/>
              </a:rPr>
              <a:t>Ewart</a:t>
            </a:r>
            <a:r>
              <a:rPr lang="en-US" sz="2800" dirty="0">
                <a:latin typeface="Candara" pitchFamily="34" charset="0"/>
              </a:rPr>
              <a:t> and Brother Glenn A. Cook baptized each other in April 1914.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Brother </a:t>
            </a:r>
            <a:r>
              <a:rPr lang="en-US" sz="2800" dirty="0" err="1">
                <a:latin typeface="Candara" pitchFamily="34" charset="0"/>
              </a:rPr>
              <a:t>Ewart</a:t>
            </a:r>
            <a:r>
              <a:rPr lang="en-US" sz="2800" dirty="0">
                <a:latin typeface="Candara" pitchFamily="34" charset="0"/>
              </a:rPr>
              <a:t> wrote several books and published a paper called </a:t>
            </a:r>
            <a:r>
              <a:rPr lang="en-US" sz="2800" i="1" dirty="0">
                <a:latin typeface="Candara" pitchFamily="34" charset="0"/>
              </a:rPr>
              <a:t>Meat in Due Season.</a:t>
            </a: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4818" name="Picture 2" descr="http://images.sharefaith.com/images/3/1194305070812_1/img_1194305070812_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1436">
            <a:off x="5799008" y="3179811"/>
            <a:ext cx="1908400" cy="1295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844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H. Glenn A. Cook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Glenn A. Cook was a well-known                   Pentecostal evangelist.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heard the first message on water baptism in Jesus’ name.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assisted Brother </a:t>
            </a:r>
            <a:r>
              <a:rPr lang="en-US" sz="2800" dirty="0" err="1">
                <a:latin typeface="Candara" pitchFamily="34" charset="0"/>
              </a:rPr>
              <a:t>Ewart</a:t>
            </a:r>
            <a:r>
              <a:rPr lang="en-US" sz="2800" dirty="0">
                <a:latin typeface="Candara" pitchFamily="34" charset="0"/>
              </a:rPr>
              <a:t> and Brother McAlister in a revival.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7890" name="Picture 2" descr="http://www.azusastreet.org/picts/GAC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8210">
            <a:off x="5740020" y="604082"/>
            <a:ext cx="1840062" cy="2116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894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H. Glenn A. Cook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and Brother </a:t>
            </a:r>
            <a:r>
              <a:rPr lang="en-US" sz="2800" dirty="0" err="1">
                <a:latin typeface="Candara" pitchFamily="34" charset="0"/>
              </a:rPr>
              <a:t>Ewart</a:t>
            </a:r>
            <a:r>
              <a:rPr lang="en-US" sz="2800" dirty="0">
                <a:latin typeface="Candara" pitchFamily="34" charset="0"/>
              </a:rPr>
              <a:t> baptized one another in Belvedere, California, 1914.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also baptized many prominent Pentecostal ministers.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6866" name="Picture 2" descr="http://pics2.city-data.com/city/maps4/frs18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857" y="2057400"/>
            <a:ext cx="3403743" cy="2895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334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H. Glenn A. Cook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Brother Cook preached the Oneness message in Missouri and Indiana.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4246" y="2419350"/>
            <a:ext cx="4692754" cy="3067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5198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I. Gladstone T. Haywood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088462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Bishop G. T. Haywood received the Holy Ghost in Indianapolis, Indiana, 1908.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1909 he started his first mission in Indianapolis.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1924 he built Christ Temple in Indianapolis.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9938" name="Picture 2" descr="http://1.bp.blogspot.com/-HDE3EU_0TRQ/T1RJRJpsW6I/AAAAAAAAAGE/5KqmBYnFwd0/s1600/Haywood-GT-347x5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4108415"/>
            <a:ext cx="1538032" cy="22161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0" name="Picture 4" descr="http://api.ning.com/files/eZluMxJJYDMx0*c0TR5R9Nahy9k48Va1bHvbyTjkSE-iBs2*ZgEyrlWokTt3g03e0F9WU-tJTCkE1M3RuORjhLGT6AEhmRm3/buildin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4343400"/>
            <a:ext cx="3124200" cy="1790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443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I. Gladstone T. Haywood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8088462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preached for Brother </a:t>
            </a:r>
            <a:r>
              <a:rPr lang="en-US" sz="2800" dirty="0" err="1">
                <a:latin typeface="Candara" pitchFamily="34" charset="0"/>
              </a:rPr>
              <a:t>Ewart</a:t>
            </a:r>
            <a:r>
              <a:rPr lang="en-US" sz="2800" dirty="0">
                <a:latin typeface="Candara" pitchFamily="34" charset="0"/>
              </a:rPr>
              <a:t> and Brother Cook in their revival on Main Street, Los Angeles.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received the Oneness truth and was baptized in Jesus’ name.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279449536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20230</TotalTime>
  <Words>606</Words>
  <Application>Microsoft Office PowerPoint</Application>
  <PresentationFormat>On-screen Show (4:3)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G. Frank J. Ewart</vt:lpstr>
      <vt:lpstr>G. Frank J. Ewart</vt:lpstr>
      <vt:lpstr>G. Frank J. Ewart</vt:lpstr>
      <vt:lpstr>H. Glenn A. Cook</vt:lpstr>
      <vt:lpstr>H. Glenn A. Cook</vt:lpstr>
      <vt:lpstr>H. Glenn A. Cook</vt:lpstr>
      <vt:lpstr>I. Gladstone T. Haywood</vt:lpstr>
      <vt:lpstr>I. Gladstone T. Haywood</vt:lpstr>
      <vt:lpstr>I. Gladstone T. Haywood</vt:lpstr>
      <vt:lpstr>I. Gladstone T. Haywood</vt:lpstr>
      <vt:lpstr>Questions for Review</vt:lpstr>
      <vt:lpstr>Questions for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275</cp:revision>
  <dcterms:created xsi:type="dcterms:W3CDTF">2012-08-21T18:51:11Z</dcterms:created>
  <dcterms:modified xsi:type="dcterms:W3CDTF">2018-05-09T17:59:36Z</dcterms:modified>
</cp:coreProperties>
</file>