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8: Organization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United Pentecostal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Howard A. Goss - superintendent.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W. T. Witherspoon - assistant               superintendent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Stanley Chambers - secretary-treasurer.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9218" name="Picture 2" descr="http://oof.upci.org/moduleUploads/howardgo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0749">
            <a:off x="6726448" y="598242"/>
            <a:ext cx="1784419" cy="2162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calvarycolumbus.com/images/about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562" y="2362200"/>
            <a:ext cx="1768838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apostolicarchives.com/i/Historic%20Profil/Chambers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7701">
            <a:off x="6584501" y="3657600"/>
            <a:ext cx="1600200" cy="2128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624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United Pentecostal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Initially there were 1,800 ministers and 900 churches.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Presently (August 2010), there are 8,827 ministers and 4,246 churches.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3780463"/>
            <a:ext cx="4876800" cy="21438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13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United Pentecostal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This merger was ordained of God,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United Pentecostal Church International has experienced great growth.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42" name="Picture 2" descr="http://a4.ec-images.myspacecdn.com/images02/121/e98c88b74fd44e12a4318ea5be182457/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143250"/>
            <a:ext cx="3733800" cy="2800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1604" y="5979452"/>
            <a:ext cx="3389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UPCI General Conference, 2011</a:t>
            </a:r>
          </a:p>
        </p:txBody>
      </p:sp>
    </p:spTree>
    <p:extLst>
      <p:ext uri="{BB962C8B-B14F-4D97-AF65-F5344CB8AC3E}">
        <p14:creationId xmlns:p14="http://schemas.microsoft.com/office/powerpoint/2010/main" val="2458496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Give the date of founding and the first chairman of each:</a:t>
            </a:r>
          </a:p>
          <a:p>
            <a:pPr marL="550926" indent="-514350">
              <a:buAutoNum type="arabicPeriod"/>
            </a:pPr>
            <a:endParaRPr lang="en-US" sz="1000" dirty="0">
              <a:latin typeface="Candara" pitchFamily="34" charset="0"/>
            </a:endParaRP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a. Assemblies of God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b. Pentecostal Assemblies of the World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c. Pentecostal Assemblies of Jesus Christ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d. Pentecostal Church Incorporated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e. Church of God in Christ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200" dirty="0">
                <a:latin typeface="Candara" pitchFamily="34" charset="0"/>
              </a:rPr>
              <a:t>f. Pentecostal Holiness Church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60834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In what year was the United Pentecostal Church established?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Compare the size of the UPC at the merger and now.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0142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General Assembly of the Apostolic Assemblies: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This church was founded in Eureka Springs, Arkansas, 1916.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Daniel </a:t>
            </a:r>
            <a:r>
              <a:rPr lang="en-US" sz="2800" dirty="0" err="1">
                <a:latin typeface="Candara" pitchFamily="34" charset="0"/>
              </a:rPr>
              <a:t>Opperman</a:t>
            </a:r>
            <a:r>
              <a:rPr lang="en-US" sz="2800" dirty="0">
                <a:latin typeface="Candara" pitchFamily="34" charset="0"/>
              </a:rPr>
              <a:t> was chosen chairman.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Howard Goss was chosen to be the secretary.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jsr.fsu.edu/2002/stephensphotos/azus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07" y="4724400"/>
            <a:ext cx="2347393" cy="1589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43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The Pentecostal Assemblies of the World: 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This was a group of Oneness people in                Portland, Oregon, 1914.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government recognized military exemption for their ministers.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General Assembly of the Apostolic Assemblies merged with them in 1917.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upload.wikimedia.org/wikipedia/en/thumb/1/17/Paw1.jpg/200px-Paw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2125">
            <a:off x="6872578" y="941999"/>
            <a:ext cx="1646504" cy="2033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70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The Pentecostal Ministerial Alliance: 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Began in Chicago, 1924, with Pastor A. D. </a:t>
            </a:r>
            <a:r>
              <a:rPr lang="en-US" sz="2800" dirty="0" err="1">
                <a:latin typeface="Candara" pitchFamily="34" charset="0"/>
              </a:rPr>
              <a:t>Urshan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 church was founded in St. Louis, 1925.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L. C. Hall was general chairman and Howard Goss was secretary-treasurer.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4" name="Picture 2" descr="http://www.ugst.edu/uploaded/photos/A-Ursh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343400"/>
            <a:ext cx="1547813" cy="1981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608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The Pentecostal Assemblies of Jesus Christ: </a:t>
            </a:r>
          </a:p>
          <a:p>
            <a:pPr marL="36576" indent="0">
              <a:buNone/>
            </a:pPr>
            <a:endParaRPr lang="en-US" sz="11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In 1931 the Apostolic Churches of Jesus Christ and the Pentecostal Assemblies of the World merged.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This was not successful due to internal problems.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Some of the brethren went back to the Pentecostal Assemblies of the World.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95562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The Pentecostal Assemblies of Jesus Christ: </a:t>
            </a:r>
          </a:p>
          <a:p>
            <a:pPr marL="36576" indent="0">
              <a:buNone/>
            </a:pPr>
            <a:endParaRPr lang="en-US" sz="11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In 1938 a convention was held in Columbus, Ohio.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W. T. Witherspoon became general chairman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S. R. </a:t>
            </a:r>
            <a:r>
              <a:rPr lang="en-US" sz="2800" dirty="0" err="1">
                <a:latin typeface="Candara" pitchFamily="34" charset="0"/>
              </a:rPr>
              <a:t>Hanby</a:t>
            </a:r>
            <a:r>
              <a:rPr lang="en-US" sz="2800" dirty="0">
                <a:latin typeface="Candara" pitchFamily="34" charset="0"/>
              </a:rPr>
              <a:t> was chosen to be secretary-treasurer.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098" name="Picture 2" descr="http://oof.upci.org/moduleUploads/williamtwithersp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352925"/>
            <a:ext cx="1619250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apostolicarchives.com/t/Phoo%20Library_1/HanbySR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999" y="4419600"/>
            <a:ext cx="1295401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93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The Pentecostal Church Incorporated: 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In 1932 the Pentecostal Ministerial Alliance wanted stronger organization.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They formed the Pentecostal Church Incorporated. 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B. H. Hite was chairman and W. E. </a:t>
            </a:r>
            <a:r>
              <a:rPr lang="en-US" sz="2800" dirty="0" err="1">
                <a:latin typeface="Candara" pitchFamily="34" charset="0"/>
              </a:rPr>
              <a:t>Kidson</a:t>
            </a:r>
            <a:r>
              <a:rPr lang="en-US" sz="2800" dirty="0">
                <a:latin typeface="Candara" pitchFamily="34" charset="0"/>
              </a:rPr>
              <a:t> was secretary-treasurer.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148425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United Pentecostal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In September 1945, in St. Louis, the United Pentecostal Church was founded.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7170" name="Picture 2" descr="http://upload.wikimedia.org/wikipedia/en/d/d3/Upci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2299320"/>
            <a:ext cx="2362200" cy="3568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876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United Pentecostal Church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Pentecostal Assemblies of Jesus Christ and the Pentecostal Church Incorporated merged.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Much work had gone into the preparation for this merger.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Three men were chosen to lead this new body.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304032005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19877</TotalTime>
  <Words>663</Words>
  <Application>Microsoft Office PowerPoint</Application>
  <PresentationFormat>On-screen Show (4:3)</PresentationFormat>
  <Paragraphs>111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D. The Need for a Oneness Organization</vt:lpstr>
      <vt:lpstr>D. The Need for a Oneness Organization</vt:lpstr>
      <vt:lpstr>D. The Need for a Oneness Organization</vt:lpstr>
      <vt:lpstr>D. The Need for a Oneness Organization</vt:lpstr>
      <vt:lpstr>D. The Need for a Oneness Organization</vt:lpstr>
      <vt:lpstr>D. The Need for a Oneness Organization</vt:lpstr>
      <vt:lpstr>E. The United Pentecostal Church</vt:lpstr>
      <vt:lpstr>E. The United Pentecostal Church</vt:lpstr>
      <vt:lpstr>E. The United Pentecostal Church</vt:lpstr>
      <vt:lpstr>E. The United Pentecostal Church</vt:lpstr>
      <vt:lpstr>E. The United Pentecostal Church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252</cp:revision>
  <dcterms:created xsi:type="dcterms:W3CDTF">2012-08-21T18:51:11Z</dcterms:created>
  <dcterms:modified xsi:type="dcterms:W3CDTF">2018-05-09T16:02:50Z</dcterms:modified>
</cp:coreProperties>
</file>