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2B0E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9CC55-4F86-41CE-96B0-411C450057B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3BE6AA-6418-48AF-A0F8-5855CA449B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6069" y="5181600"/>
            <a:ext cx="5312931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382000" cy="4191000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H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i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s</a:t>
            </a:r>
            <a:r>
              <a:rPr lang="en-US" sz="8000" b="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t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r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y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</a:b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o</a:t>
            </a:r>
            <a:r>
              <a:rPr lang="en-US" sz="8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 </a:t>
            </a:r>
            <a:r>
              <a:rPr lang="en-US" sz="8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glow rad="101600">
                    <a:schemeClr val="accent5">
                      <a:lumMod val="60000"/>
                      <a:lumOff val="40000"/>
                      <a:alpha val="24000"/>
                    </a:schemeClr>
                  </a:glow>
                </a:effectLst>
              </a:rPr>
              <a:t>f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30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br>
              <a:rPr lang="en-US" sz="7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</a:b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P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N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E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C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O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S</a:t>
            </a:r>
            <a:r>
              <a:rPr lang="en-US" sz="6000" cap="none" spc="-3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 </a:t>
            </a:r>
            <a:r>
              <a:rPr lang="en-US" sz="8800" cap="none" spc="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glow rad="76200">
                    <a:schemeClr val="accent5">
                      <a:lumMod val="60000"/>
                      <a:lumOff val="40000"/>
                      <a:alpha val="35000"/>
                    </a:schemeClr>
                  </a:glow>
                </a:effectLst>
              </a:rPr>
              <a:t>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6400800"/>
            <a:ext cx="8077200" cy="395286"/>
          </a:xfrm>
        </p:spPr>
        <p:txBody>
          <a:bodyPr>
            <a:noAutofit/>
          </a:bodyPr>
          <a:lstStyle/>
          <a:p>
            <a:r>
              <a:rPr lang="en-US" spc="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Global University of Theological Studies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"/>
            <a:ext cx="8204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Lesson 1:</a:t>
            </a:r>
            <a:r>
              <a:rPr lang="en-US" sz="4000" spc="-3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Scriptural Record</a:t>
            </a:r>
          </a:p>
        </p:txBody>
      </p:sp>
      <p:pic>
        <p:nvPicPr>
          <p:cNvPr id="1026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485" y="5142620"/>
            <a:ext cx="1088915" cy="1620809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169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1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apostle Paul gives us the answer in his epistle to the Corinthian church: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“In the law it is written, With men of other tongues and other lips will I speak unto this people; and yet for all that will they not hear me, </a:t>
            </a:r>
            <a:r>
              <a:rPr lang="en-US" sz="2800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saith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the Lord.” 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(I Corinthians 14:21)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230949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1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Scripture shows that the Lord Himself uses this means of speaking.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also states the value of stammering lips and other tongues.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That is the means by which the Lord declared He will speak.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527016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“This is the rest . . . this is the refreshing.” 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 (Isaiah 28:12)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is the rest that the Lord promised to give to the weary and heavy laden.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3074" name="Picture 2" descr="http://www.darvin.com/Img/products/Bernhardt/color/Interiors%20-%20Beds_320-HFR66-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33700" y="2664106"/>
            <a:ext cx="2476500" cy="1755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736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chapter two of Joel there is the prophecy of a great outpouring of the Spirit of God.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On the Day of Pentecost 120 were filled with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began to speak in other tongues as the Spirit gave them utterance.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527296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Peter declared,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“But this is that which was spoken by the prophet Joel.” 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(Acts 2:16)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4098" name="Picture 2" descr="http://blog.adw.org/wp-content/uploads/Peter-at-Pentecos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09800" y="3505200"/>
            <a:ext cx="3831220" cy="22454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343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John the Baptist Prophesied Regarding the Pentecostal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“I indeed baptize you with water unto repentance: but he that cometh after me is mightier than I, whose shoes I am not worthy to bear: he shall baptize you with the Holy Ghost, and with fire.” 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(Matthew 3:11)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4225718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John the Baptist Prophesied Regarding the Pentecostal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statement spoken by John the Baptist did not mention speaking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does speak of a baptism of fire, a supernatural phenomenon which was manifested on the Day of Pentecost in the upper room.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89125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C. John the Baptist Prophesied Regarding the Pentecostal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“And there appeared unto them cloven tongues like as of fire, and it sat upon each of them.”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(Acts 2:3)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6146" name="Picture 2" descr="http://ivarfjeld.files.wordpress.com/2009/09/pentec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29" y="2858947"/>
            <a:ext cx="4112871" cy="30846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778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Jesus Said That Tongues Would Be A Sign That Followed Believers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971800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“And these signs shall follow them that believe; In my name shall they cast out devils; they shall speak with new tongues” </a:t>
            </a:r>
          </a:p>
          <a:p>
            <a:pPr marL="36576" indent="0" algn="ctr">
              <a:lnSpc>
                <a:spcPct val="150000"/>
              </a:lnSpc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(Mark 16:17)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9218" name="Picture 2" descr="http://media.salemwebnetwork.com/weblog/Pohlman/JesusNa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185" y="1066800"/>
            <a:ext cx="4343400" cy="1684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173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D. Jesus Said That Tongues Would Be A Sign That Followed Believers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1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Some have challenged the inspiration of this passage of Scripture.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Early in the 20th century ancient Greek manuscripts were discovered which have proven the inspiration of the sixteenth chapter of Mark.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535239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1596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Is The Pentecostal Experience Scriptural?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This unit studies the Pentecostal revival of the twentieth century.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It is the natural and logical place to begin with the Word of God.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2050" name="Picture 2" descr="http://follow4biblestudy.files.wordpress.com/2012/04/word-of-g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601669"/>
            <a:ext cx="3848100" cy="25705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520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historical Book of Acts, we read where those who were baptized with the Holy Ghost spoke in tongues.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were several recorded instances.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0242" name="Picture 2" descr="http://biblicaljoy.files.wordpress.com/2010/07/ac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4058407" cy="2682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209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/>
              <a:t>1. Jews on the Day of Pentecost</a:t>
            </a:r>
          </a:p>
          <a:p>
            <a:pPr marL="550926" indent="-514350">
              <a:buAutoNum type="arabicPeriod"/>
            </a:pPr>
            <a:endParaRPr lang="en-US" sz="1000" b="1" dirty="0"/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“And they were all filled with the Holy Ghost, and began to speak with other tongues, as the Spirit gave them utterance.”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(Acts 2:4)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3314" name="Picture 2" descr="http://ubdavid.org/advanced/new-life3/graphics/17_day-of-pentec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711609"/>
            <a:ext cx="3333750" cy="2238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691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/>
              <a:t>1. Jews on the Day of Pentecost</a:t>
            </a:r>
          </a:p>
          <a:p>
            <a:pPr marL="550926" indent="-514350">
              <a:buAutoNum type="arabicPeriod"/>
            </a:pPr>
            <a:endParaRPr lang="en-US" sz="1000" b="1" dirty="0"/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/>
              <a:t>Let us note the word </a:t>
            </a:r>
            <a:r>
              <a:rPr lang="en-US" sz="2800" i="1" dirty="0"/>
              <a:t>all</a:t>
            </a:r>
            <a:r>
              <a:rPr lang="en-US" sz="2800" dirty="0"/>
              <a:t>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/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/>
              <a:t>They were all filled with the Holy Ghost.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/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/>
              <a:t>And they all began to speak with other tongues.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177815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2. Gentiles in Caesarea</a:t>
            </a:r>
          </a:p>
          <a:p>
            <a:pPr marL="36576" indent="0">
              <a:buNone/>
            </a:pPr>
            <a:endParaRPr lang="en-US" sz="1050" b="1" dirty="0">
              <a:latin typeface="Candara" pitchFamily="34" charset="0"/>
            </a:endParaRPr>
          </a:p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“For they heard them speak with tongues, and magnify God.”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(Acts 10:46)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5362" name="Picture 2" descr="http://www.zomm.com/blog/wp-content/uploads/2012/05/hearing_impai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53" y="2819400"/>
            <a:ext cx="2656247" cy="3301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37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2. Gentiles in Caesarea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record we read that the Jews with Peter were astonished that the gift of the Holy Ghost was also poured out on the Gentiles.  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How did they know that the Holy Ghost had been poured out on the Gentiles?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993565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0678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E. In The Apostolic Church They All Spoke In Tongues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5105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dirty="0">
                <a:latin typeface="Candara" pitchFamily="34" charset="0"/>
              </a:rPr>
              <a:t>2. Gentiles in Caesarea</a:t>
            </a:r>
          </a:p>
          <a:p>
            <a:pPr marL="36576" indent="0">
              <a:buNone/>
            </a:pPr>
            <a:endParaRPr lang="en-US" sz="1000" b="1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Here is given the answer: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“For they heard them speak with tongues and magnify God.”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speaking with tongues was conclusive proof that the Holy Ghost had been poured out on the Gentiles.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2108431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1596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Is The Pentecostal Experience Scriptural?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Is the Pentecostal experience scriptural? </a:t>
            </a: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  <a:p>
            <a:pPr marL="36576" indent="0" algn="ctr">
              <a:buClr>
                <a:schemeClr val="accent2">
                  <a:lumMod val="40000"/>
                  <a:lumOff val="60000"/>
                </a:schemeClr>
              </a:buClr>
              <a:buNone/>
            </a:pPr>
            <a:r>
              <a:rPr lang="en-US" sz="2800" dirty="0">
                <a:latin typeface="Candara" pitchFamily="34" charset="0"/>
              </a:rPr>
              <a:t>Is this great Pentecostal revival according to the Word of God?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Both of these questions can be answered with an emphatic affirmative.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3074" name="Picture 2" descr="http://3.bp.blogspot.com/-OytrQD2fPO0/TmHPS3C4T1I/AAAAAAAABIQ/5ByaCem1v88/s1600/Y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9829" y="4585619"/>
            <a:ext cx="2383971" cy="16627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6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1596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Is The Pentecostal Experience Scriptural?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Two elements are present in any true God-given revival: Spirit and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 20</a:t>
            </a:r>
            <a:r>
              <a:rPr lang="en-US" sz="2800" baseline="30000" dirty="0">
                <a:latin typeface="Candara" pitchFamily="34" charset="0"/>
              </a:rPr>
              <a:t>th</a:t>
            </a:r>
            <a:r>
              <a:rPr lang="en-US" sz="2800" dirty="0">
                <a:latin typeface="Candara" pitchFamily="34" charset="0"/>
              </a:rPr>
              <a:t> century Pentecostal revival came about when men desired the fullness of the presence of the Holy Spirit in their lives.</a:t>
            </a:r>
          </a:p>
          <a:p>
            <a:pPr marL="36576" indent="0">
              <a:buClr>
                <a:schemeClr val="accent2">
                  <a:lumMod val="40000"/>
                  <a:lumOff val="60000"/>
                </a:schemeClr>
              </a:buClr>
              <a:buNone/>
            </a:pPr>
            <a:endParaRPr lang="en-US" sz="2800" dirty="0"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10312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1596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3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A. Is The Pentecostal Experience Scriptural?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1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They earnestly sought for an experience that was built wholly upon Bible truth.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There is proof in the Scriptures that the Pentecostal experience is scriptural.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485995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“For with stammering lips and another tongue will he speak to this people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.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(Isaiah 28:11) 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1026" name="Picture 2" descr="http://s2.hubimg.com/u/3836697_f2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48000"/>
            <a:ext cx="3048000" cy="2708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51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1"/>
            <a:ext cx="7848600" cy="487679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“And it shall come to pass afterward, that I will pour out my spirit upon all flesh; and your sons and your daughters shall prophesy, your old men shall dream dreams, your young men shall see visions: And also upon the servants and upon the handmaids in those days will I pour out my spirit</a:t>
            </a: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.</a:t>
            </a:r>
            <a:r>
              <a:rPr lang="en-US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” </a:t>
            </a:r>
          </a:p>
          <a:p>
            <a:pPr marL="36576" indent="0" algn="ctr">
              <a:buNone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ndara" pitchFamily="34" charset="0"/>
              </a:rPr>
              <a:t>(Joel 2:28, 29)</a:t>
            </a: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570147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Here in Old Testament prophecy we have two Scriptures that clearly describe the Pentecostal phenomenon.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16" y="3020085"/>
            <a:ext cx="3834384" cy="2847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36270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15400" cy="7159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en-US" sz="2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B. The Pentecostal Experience Prophesied in the Old Testament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7848600" cy="4876799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In the prophecy of Isaiah 28:11, we read that “</a:t>
            </a:r>
            <a:r>
              <a:rPr lang="en-US" sz="2800" i="1" dirty="0">
                <a:latin typeface="Candara" pitchFamily="34" charset="0"/>
              </a:rPr>
              <a:t>He</a:t>
            </a:r>
            <a:r>
              <a:rPr lang="en-US" sz="2800" dirty="0">
                <a:latin typeface="Candara" pitchFamily="34" charset="0"/>
              </a:rPr>
              <a:t>” will speak with stammering lips and another tongue. </a:t>
            </a: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800" dirty="0">
              <a:latin typeface="Candara" pitchFamily="34" charset="0"/>
            </a:endParaRPr>
          </a:p>
          <a:p>
            <a:pPr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latin typeface="Candara" pitchFamily="34" charset="0"/>
              </a:rPr>
              <a:t>Who is this one referred to as “He”? 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C:\Users\Alyssa\Downloads\Pentecost Fir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662" y="5334000"/>
            <a:ext cx="827680" cy="1231971"/>
          </a:xfrm>
          <a:prstGeom prst="rect">
            <a:avLst/>
          </a:prstGeom>
          <a:noFill/>
          <a:effectLst>
            <a:glow rad="228600">
              <a:srgbClr val="BA2B0E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77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Lesson 1: The Scriptural Record               Global University of Theological Studies</a:t>
            </a:r>
          </a:p>
        </p:txBody>
      </p:sp>
      <p:pic>
        <p:nvPicPr>
          <p:cNvPr id="2050" name="Picture 2" descr="http://www.bankrollmob.com/pokernews_images/symbols/Unknow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03468"/>
            <a:ext cx="2438400" cy="23687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27754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414</TotalTime>
  <Words>1388</Words>
  <Application>Microsoft Office PowerPoint</Application>
  <PresentationFormat>On-screen Show (4:3)</PresentationFormat>
  <Paragraphs>147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Candara</vt:lpstr>
      <vt:lpstr>Franklin Gothic Book</vt:lpstr>
      <vt:lpstr>Wingdings</vt:lpstr>
      <vt:lpstr>Wingdings 2</vt:lpstr>
      <vt:lpstr>Technic</vt:lpstr>
      <vt:lpstr>H i s t o r y   o f    P E N T E C O S T</vt:lpstr>
      <vt:lpstr>A. Is The Pentecostal Experience Scriptural?</vt:lpstr>
      <vt:lpstr>A. Is The Pentecostal Experience Scriptural?</vt:lpstr>
      <vt:lpstr>A. Is The Pentecostal Experience Scriptural?</vt:lpstr>
      <vt:lpstr>A. Is The Pentecostal Experience Scriptural?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B. The Pentecostal Experience Prophesied in the Old Testament</vt:lpstr>
      <vt:lpstr>C. John the Baptist Prophesied Regarding the Pentecostal Experience</vt:lpstr>
      <vt:lpstr>C. John the Baptist Prophesied Regarding the Pentecostal Experience</vt:lpstr>
      <vt:lpstr>C. John the Baptist Prophesied Regarding the Pentecostal Experience</vt:lpstr>
      <vt:lpstr>D. Jesus Said That Tongues Would Be A Sign That Followed Believers</vt:lpstr>
      <vt:lpstr>D. Jesus Said That Tongues Would Be A Sign That Followed Believers</vt:lpstr>
      <vt:lpstr>E. In The Apostolic Church They All Spoke In Tongues</vt:lpstr>
      <vt:lpstr>E. In The Apostolic Church They All Spoke In Tongues</vt:lpstr>
      <vt:lpstr>E. In The Apostolic Church They All Spoke In Tongues</vt:lpstr>
      <vt:lpstr>E. In The Apostolic Church They All Spoke In Tongues</vt:lpstr>
      <vt:lpstr>E. In The Apostolic Church They All Spoke In Tongues</vt:lpstr>
      <vt:lpstr>E. In The Apostolic Church They All Spoke In Tongues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</dc:creator>
  <cp:lastModifiedBy>GM Intern1</cp:lastModifiedBy>
  <cp:revision>64</cp:revision>
  <dcterms:created xsi:type="dcterms:W3CDTF">2012-08-21T18:51:11Z</dcterms:created>
  <dcterms:modified xsi:type="dcterms:W3CDTF">2018-05-09T15:34:34Z</dcterms:modified>
</cp:coreProperties>
</file>