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3: Topeka, Kansas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Bethel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Bible taught that the proof of the baptism of the Holy Ghost was 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“They spake with other tongues.”</a:t>
            </a:r>
            <a:r>
              <a:rPr lang="en-US" sz="2800" dirty="0">
                <a:latin typeface="Candara" pitchFamily="34" charset="0"/>
              </a:rPr>
              <a:t>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meant that no one at Bethel College had been baptized with the Holy Ghost.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7170" name="Picture 2" descr="http://kenbirks.com/images/cool/tongu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2442409"/>
            <a:ext cx="2286000" cy="19009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651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Watch Night Service, December 31, 1900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watch night service about 75 people besides the students had gathered, making about 115 people in all.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watch night service was especially blessed.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mighty spiritual power filled the entire school.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678857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Watch Night Service, December 31, 1900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848600" cy="44196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Each heart was filled with hunger for the will of God to be done.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10244" name="Picture 4" descr="http://www.cherylricker.com/wp-content/uploads/2011/05/prayer-group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2447925"/>
            <a:ext cx="4559300" cy="3419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757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New Years, 1901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200400"/>
            <a:ext cx="7848600" cy="4648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At eleven o’clock on January 1, Sister Agnes N. </a:t>
            </a:r>
            <a:r>
              <a:rPr lang="en-US" sz="2800" dirty="0" err="1">
                <a:latin typeface="Candara" pitchFamily="34" charset="0"/>
              </a:rPr>
              <a:t>Ozman</a:t>
            </a:r>
            <a:r>
              <a:rPr lang="en-US" sz="2800" dirty="0">
                <a:latin typeface="Candara" pitchFamily="34" charset="0"/>
              </a:rPr>
              <a:t>, a student, requested that hands be laid on her that she might receive the Holy Spirit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She was planning to go the foreign field.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14338" name="Picture 2" descr="http://4.bp.blogspot.com/--7qa9gDReUM/TfLuAkBFP1I/AAAAAAAAAYo/JRWjDQERkyg/s1600/cloc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" y="838200"/>
            <a:ext cx="2266950" cy="2266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428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New Years, 1901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4648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Parham hesitated, since he had not received the Holy Ghost himself.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Finally, in the name of Jesus, he laid his hand on her head and prayed.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had prayed only a few sentences when a glory fell upon her. 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684108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New Years, 1901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7848600" cy="4648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She lost her English, and with floods of joy and laughter she praised God in other languages.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her own testimony she wrote, 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“It was as though rivers of living water were proceeding from my innermost being.”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12290" name="Picture 2" descr="http://www.bringinghealing.com/images/MPj04021060000%5b1%5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3810000"/>
            <a:ext cx="2819400" cy="22546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27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Beginning Of The 20</a:t>
            </a:r>
            <a:r>
              <a:rPr lang="en-US" sz="3200" spc="-1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7848600" cy="4648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 the evening of January 3, Brother Parham preached in the Free Methodist Church in Topeka.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Some of the students had remained at the Bible school to pray.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16386" name="Picture 2" descr="http://upload.wikimedia.org/wikipedia/commons/thumb/2/22/Charlesparham.gif/220px-Charlesparham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299854"/>
            <a:ext cx="1524000" cy="2195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robertkuklish.com/img/lg/pulpit_fron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452254"/>
            <a:ext cx="1487892" cy="2195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311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Beginning Of The 20</a:t>
            </a:r>
            <a:r>
              <a:rPr lang="en-US" sz="3200" spc="-1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7848600" cy="4648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God answered their prayers by pouring out His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after another began speaking in tongues.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 this occasion some were able to understand what was being said.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8569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Beginning Of The 20</a:t>
            </a:r>
            <a:r>
              <a:rPr lang="en-US" sz="3200" spc="-1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4876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When Brother Parham returned, he found the room filled with a sheen of white light.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Twelve ministers from different denominations were filled with the Holy Spirit and spoke with other tongues. 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18434" name="Picture 2" descr="white light heal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2208760"/>
            <a:ext cx="2362200" cy="2287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825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Beginning Of The 20</a:t>
            </a:r>
            <a:r>
              <a:rPr lang="en-US" sz="3200" spc="-1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4648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All at once they began to sing “Jesus Lover of My Soul” in at least six different languages in beautiful harmony.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17410" name="Picture 2" descr="http://www.traditionalmusic.co.uk/christian-music/images/Jesus,_Lover_of_My_Soul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6943725" cy="2971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428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Bethel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1898 in Topeka, Kansas, a young Holiness preacher, Charles F. Parham, established the Bethel Divine Healing Home.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Parham was only twenty-five years old at that time.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6" name="Picture 2" descr="http://t3.gstatic.com/images?q=tbn:ANd9GcQOq9lS0-a-gM-a6mYLj-x-z77ThNH4sd5fAtYZsiP0K5Gq4c69R1VxUW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514599"/>
            <a:ext cx="3581400" cy="24804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41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Beginning Of The 20</a:t>
            </a:r>
            <a:r>
              <a:rPr lang="en-US" sz="3200" spc="-1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46482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Parham began to praise the Lord.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God made it plain to him that he would have to stand for this great truth through persecutions.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slight twist came to his throat, and he began to worship God in the Swedish tongue, and then other languages.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600056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Beginning Of The 20</a:t>
            </a:r>
            <a:r>
              <a:rPr lang="en-US" sz="3200" spc="-1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4953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Newspapers carried the news far and wide, and the Pentecostal revival of the twentieth century had begun.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This outpouring at Topeka was the first known time people </a:t>
            </a:r>
            <a:r>
              <a:rPr lang="en-US" sz="2800" dirty="0" err="1">
                <a:latin typeface="Candara" pitchFamily="34" charset="0"/>
              </a:rPr>
              <a:t>saught</a:t>
            </a:r>
            <a:r>
              <a:rPr lang="en-US" sz="2800" dirty="0">
                <a:latin typeface="Candara" pitchFamily="34" charset="0"/>
              </a:rPr>
              <a:t> for the Holy Spirit with the expectation of speaking in tongues. 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0837521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Beginning Of The 20</a:t>
            </a:r>
            <a:r>
              <a:rPr lang="en-US" sz="3200" spc="-1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229600" cy="4953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speaking in tongues became the battleground.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20482" name="Picture 2" descr="http://0.tqn.com/w/experts/Assembly-God-2292/2010/08/Pentecos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565" y="1676400"/>
            <a:ext cx="5258435" cy="3962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99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Beginning Of The 20</a:t>
            </a:r>
            <a:r>
              <a:rPr lang="en-US" sz="3200" spc="-1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3200" spc="-1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848600" cy="4953000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Is it the initial evidence of the baptism in the Holy Ghost? </a:t>
            </a: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number who claimed it was the scriptural evidence rapidly grew and they became known as Pentecostals.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19458" name="Picture 2" descr="http://www.americanethnography.com/img/russell-lee/16-2906a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780" y="3962400"/>
            <a:ext cx="3061166" cy="236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666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Bethel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Parham also published a                                 paper, </a:t>
            </a:r>
            <a:r>
              <a:rPr lang="en-US" sz="2800" i="1" dirty="0">
                <a:latin typeface="Candara" pitchFamily="34" charset="0"/>
              </a:rPr>
              <a:t>The Apostolic Faith.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i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i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published this paper twice each month.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For subscription he had “See Isaiah 55:1.”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2050" name="Picture 2" descr="http://www.azusastreet.org/picts/AFNewspaper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38960">
            <a:off x="5172518" y="457200"/>
            <a:ext cx="2939702" cy="2710543"/>
          </a:xfrm>
          <a:prstGeom prst="roundRect">
            <a:avLst>
              <a:gd name="adj" fmla="val 8381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85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Bethel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fall of 1900 Parham opened a Bible school known as Bethel College.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3076" name="Picture 4" descr="http://worldonline.media.clients.ellingtoncms.com/img/photos/2011/03/22/1901-1911_kansas_150_04_t460.JPG?926875e5be5f93a8dc1e86b8d949ee54b77d1e0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9300" y="2209800"/>
            <a:ext cx="4381500" cy="3533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665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Bethel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able to secure a large, elaborate mansion known as “Stone’s Folly.”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building had three stories and thirty rooms.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observatory tower became the prayer room.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22424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Bethel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were forty students enrolled.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school was a faith school with all needs supplied in answer to prayer.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was no textbook except the Bible.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  <p:pic>
        <p:nvPicPr>
          <p:cNvPr id="6146" name="Picture 2" descr="http://www.themysteryrevealed.net/images/THE%20HOLY%20BIBLE%20-%2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3149600" cy="236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644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Bethel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method of studying was simply a certain subject was chosen.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Then the Scriptures were searched to find out everything that the Bible had to say on the matter.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259135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Bethel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Finally the subject was reached regarding the Holy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question was given: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“What is the Bible evidence of the baptism of the Holy Ghost?”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5894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Bethel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Parham had left the school for a few days, arriving back on the last day of 1900.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called the students into the chapel to receive their answers.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To his surprise, they all had the same conclusion to the subject under discussion. 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3: Topeka, Kansas    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58661580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12422</TotalTime>
  <Words>1150</Words>
  <Application>Microsoft Office PowerPoint</Application>
  <PresentationFormat>On-screen Show (4:3)</PresentationFormat>
  <Paragraphs>148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A. Bethel College</vt:lpstr>
      <vt:lpstr>A. Bethel College</vt:lpstr>
      <vt:lpstr>A. Bethel College</vt:lpstr>
      <vt:lpstr>A. Bethel College</vt:lpstr>
      <vt:lpstr>A. Bethel College</vt:lpstr>
      <vt:lpstr>A. Bethel College</vt:lpstr>
      <vt:lpstr>A. Bethel College</vt:lpstr>
      <vt:lpstr>A. Bethel College</vt:lpstr>
      <vt:lpstr>A. Bethel College</vt:lpstr>
      <vt:lpstr>B. Watch Night Service, December 31, 1900</vt:lpstr>
      <vt:lpstr>B. Watch Night Service, December 31, 1900</vt:lpstr>
      <vt:lpstr>C. New Years, 1901</vt:lpstr>
      <vt:lpstr>C. New Years, 1901</vt:lpstr>
      <vt:lpstr>C. New Years, 1901</vt:lpstr>
      <vt:lpstr>D. The Beginning Of The 20th Century Pentecostal Revival</vt:lpstr>
      <vt:lpstr>D. The Beginning Of The 20th Century Pentecostal Revival</vt:lpstr>
      <vt:lpstr>D. The Beginning Of The 20th Century Pentecostal Revival</vt:lpstr>
      <vt:lpstr>D. The Beginning Of The 20th Century Pentecostal Revival</vt:lpstr>
      <vt:lpstr>D. The Beginning Of The 20th Century Pentecostal Revival</vt:lpstr>
      <vt:lpstr>D. The Beginning Of The 20th Century Pentecostal Revival</vt:lpstr>
      <vt:lpstr>D. The Beginning Of The 20th Century Pentecostal Revival</vt:lpstr>
      <vt:lpstr>D. The Beginning Of The 20th Century Pentecostal Revival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123</cp:revision>
  <dcterms:created xsi:type="dcterms:W3CDTF">2012-08-21T18:51:11Z</dcterms:created>
  <dcterms:modified xsi:type="dcterms:W3CDTF">2018-05-09T15:40:27Z</dcterms:modified>
</cp:coreProperties>
</file>