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10: Pentecostal Pioneers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J. Clarence L. Cross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1911 a division came in the work                             over the Finished Work of Calvary.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responsibility of pastoring those who stood for this truth was laid upon Brother Cross.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At the time he was twenty-two years of age.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3794" name="Picture 2" descr="http://www.santamonicapropertyblog.com/wp-content/uploads/2012/01/the-great-divide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2111">
            <a:off x="6174445" y="1194498"/>
            <a:ext cx="2344035" cy="175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395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J. Clarence L. Cross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founded the Outlet Camp Meeting at Lansdowne, Ontario.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evangelized and pastored in eastern Ontario for over fifty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2770" name="Picture 2" descr="http://ca.epodunk.com/images/locatorMaps/on/ON_2004367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2823883" cy="2400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600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1. Without referring to notes, write a brief biography of each: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a. Oliver </a:t>
            </a:r>
            <a:r>
              <a:rPr lang="en-US" sz="2400" dirty="0" err="1">
                <a:latin typeface="Candara" pitchFamily="34" charset="0"/>
              </a:rPr>
              <a:t>Fauss</a:t>
            </a:r>
            <a:endParaRPr lang="en-US" sz="2400" dirty="0">
              <a:latin typeface="Candara" pitchFamily="34" charset="0"/>
            </a:endParaRP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b. William T. Witherspoon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c. L. C. Hall</a:t>
            </a: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d. Andrew </a:t>
            </a:r>
            <a:r>
              <a:rPr lang="en-US" sz="2400" dirty="0" err="1">
                <a:latin typeface="Candara" pitchFamily="34" charset="0"/>
              </a:rPr>
              <a:t>Urshan</a:t>
            </a:r>
            <a:endParaRPr lang="en-US" sz="2400" dirty="0">
              <a:latin typeface="Candara" pitchFamily="34" charset="0"/>
            </a:endParaRPr>
          </a:p>
          <a:p>
            <a:pPr marL="338328" lvl="1" indent="0">
              <a:lnSpc>
                <a:spcPct val="150000"/>
              </a:lnSpc>
              <a:buNone/>
            </a:pPr>
            <a:r>
              <a:rPr lang="en-US" sz="2400" dirty="0">
                <a:latin typeface="Candara" pitchFamily="34" charset="0"/>
              </a:rPr>
              <a:t>e. Franklin Small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704423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Questions for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2. Who was the pastor of the following churches?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a. Zion Apostolic Church, Winnipeg _______________________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b. Apostolic Gospel Church, Columbus ____________________</a:t>
            </a:r>
          </a:p>
          <a:p>
            <a:pPr marL="338328" lvl="1" indent="0">
              <a:buNone/>
            </a:pPr>
            <a:r>
              <a:rPr lang="en-US" sz="2400" dirty="0">
                <a:latin typeface="Candara" pitchFamily="34" charset="0"/>
              </a:rPr>
              <a:t>c. Bethel Gospel Tabernacle, Houston _____________________</a:t>
            </a:r>
          </a:p>
          <a:p>
            <a:pPr marL="338328" lvl="1" indent="0">
              <a:buNone/>
            </a:pPr>
            <a:endParaRPr lang="en-US" sz="2400" dirty="0">
              <a:latin typeface="Candara" pitchFamily="34" charset="0"/>
            </a:endParaRPr>
          </a:p>
          <a:p>
            <a:pPr marL="36576" indent="0">
              <a:buNone/>
            </a:pPr>
            <a:r>
              <a:rPr lang="en-US" sz="2800" dirty="0">
                <a:latin typeface="Candara" pitchFamily="34" charset="0"/>
              </a:rPr>
              <a:t>3. Who found the Outlet Camp Meeting, Lansdowne, Canada?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12248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A. G. 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4290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A. G. Ward was one of the pioneer preachers of the Trinity Pentecostal organization.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began his ministry as a Methodist minister on the Canadian prairies.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8" name="Picture 4" descr="https://paoc.org/upload/galleries/large/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95350"/>
            <a:ext cx="1771650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H. A. G. 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Holy Spirit in Winnipeg.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For a number of years he was secretary of the Pentecostal Assemblies of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at the age of seventy-eight in 1960.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5602" name="Picture 2" descr="http://www.ykpentecostal.org/uploads/images/0027/8571/paoc-logo-english-colou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200400"/>
            <a:ext cx="4543602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67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Franklin Small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352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Franklin Small was one of the Pentecostal pioneers in Canada.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one of the first to receive the baptism of the Holy Spirit in Winnipeg in 1907.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7650" name="Picture 2" descr="http://www.anna.aero/wp-content/uploads/2008/09/canada-map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3844849" cy="213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29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Franklin Small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the assistant pastor to A. H. Argue in the first Pentecostal Assembly in Winnipeg.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led in the formation of the Apostolic Church of Pentecost of Canada.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6626" name="Picture 2" descr="http://upload.wikimedia.org/wikipedia/commons/thumb/1/1e/ACOP.tif/lossy-page1-200px-ACOP.ti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4038600"/>
            <a:ext cx="4888292" cy="12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88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Franklin Small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 strong preacher of the Oneness truth and water baptism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Unfortunately, he accepted the Calvinistic theory.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promoted this doctrine throughout his fellowship.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46386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I. Franklin Small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86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pastored Zion Apostolic Church in Winnipeg for twenty nine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1961.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8674" name="Picture 2" descr="http://www.localartscenes.com/images/detailed/0/Zion_Apostolic_Church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726256"/>
            <a:ext cx="4724400" cy="3083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059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J. Clarence L. Cross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One of the earliest pioneer Pentecostal preachers in Canada was Clarence Cross.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began his ministry as a young Holiness preacher with his uncle, Alexander </a:t>
            </a:r>
            <a:r>
              <a:rPr lang="en-US" sz="2800" dirty="0" err="1">
                <a:latin typeface="Candara" pitchFamily="34" charset="0"/>
              </a:rPr>
              <a:t>McCready</a:t>
            </a:r>
            <a:r>
              <a:rPr lang="en-US" sz="2800" dirty="0">
                <a:latin typeface="Candara" pitchFamily="34" charset="0"/>
              </a:rPr>
              <a:t>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1746" name="Picture 2" descr="http://www.cumberland.org/hfcpc/minister/CrossErnest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9027">
            <a:off x="6965062" y="533400"/>
            <a:ext cx="1719479" cy="2438400"/>
          </a:xfrm>
          <a:prstGeom prst="roundRect">
            <a:avLst>
              <a:gd name="adj" fmla="val 848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696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J. Clarence L. Cross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1907 he attended a convention in New York, and heard of the Pentecostal experience.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1908 he attended his first Pentecostal service in Athens.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Later that same year many from the area received the Holy Ghost.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35450248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20319</TotalTime>
  <Words>632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H. A. G. Ward</vt:lpstr>
      <vt:lpstr>H. A. G. Ward</vt:lpstr>
      <vt:lpstr>I. Franklin Small</vt:lpstr>
      <vt:lpstr>I. Franklin Small</vt:lpstr>
      <vt:lpstr>I. Franklin Small</vt:lpstr>
      <vt:lpstr>I. Franklin Small</vt:lpstr>
      <vt:lpstr>J. Clarence L. Cross</vt:lpstr>
      <vt:lpstr>J. Clarence L. Cross</vt:lpstr>
      <vt:lpstr>J. Clarence L. Cross</vt:lpstr>
      <vt:lpstr>J. Clarence L. Cross</vt:lpstr>
      <vt:lpstr>Questions for Review</vt:lpstr>
      <vt:lpstr>Questions for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291</cp:revision>
  <dcterms:created xsi:type="dcterms:W3CDTF">2012-08-21T18:51:11Z</dcterms:created>
  <dcterms:modified xsi:type="dcterms:W3CDTF">2018-05-09T18:08:24Z</dcterms:modified>
</cp:coreProperties>
</file>