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9: Pentecostal Pioneers Part 1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rented an empty building at 312 Azusa Street.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the revival continued for three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took a stand against the Finished Work of Calvary and locked the door.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28467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rented an empty building                                       at 312 Azusa Street.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0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the revival continued for three years.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0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took a stand against the Finished Work of Calvary and locked the door.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9458" name="Picture 2" descr="http://www.azusabooks.com/img/azusabuild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0243">
            <a:off x="5136499" y="565269"/>
            <a:ext cx="3581400" cy="2473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685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Bishop Mason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Bishop C. H. Mason founded the                                 Church of God in Christ in                                Mississippi, 1887.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led his entire church into the Pentecostal experience in 1906-7.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His church has branches in 50 states and 12 countries.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2530" name="Picture 2" descr="http://laityyes.com/wp-content/uploads/2011/08/mas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62986">
            <a:off x="5628826" y="529428"/>
            <a:ext cx="2373462" cy="2410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652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Bishop Mason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1961 at the age of ninety-eight.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crowd of twelve thousand attended his funeral.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1506" name="Picture 2" descr="http://media.commercialappeal.com/media/img/photos/2010/11/12/masonfuneral_t6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4267200" cy="2987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93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Howard A. Goss was born in Missouri,                1883, and died in 1964 in Ontario,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still a young man, his father moved to Galena, Kansas.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His early youth was devoted to the cause of atheism.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4578" name="Picture 2" descr="http://oof.upci.org/moduleUploads/howardgo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2922">
            <a:off x="6932610" y="958364"/>
            <a:ext cx="1619250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719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converted in 1902 under the ministry of Charles Parham.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1906 Brother Goss received the Holy Ghost on a train along with eleven others.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454476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1912 he established a church in Hot Springs, Arkansas.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Goss and Bell called the first gathering of Pentecostal preachers on April 2-12, 1914.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6626" name="Picture 2" descr="http://cdn.dipity.com/uploads/events/ab8804799276b2325164c6630368b157_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4090390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488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Here the Assemblies of God was organized, and Brother Goss was elected secretary.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5602" name="Picture 2" descr="http://cdn.dipity.com/uploads/events/707f8ed1d32bef192e8f91074facc90a_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703" y="2228850"/>
            <a:ext cx="3894897" cy="3257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968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Goss accepted the Oneness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1919 he moved to Canada where he helped to organize the Pentecostal Assemblies of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1920 he established a church in Toronto.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394917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Howard A. Goss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1939 he was elected general superintendent of the Pentecostal Church Incorporated.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1945 he was elected the first superintendent of the United Pentecostal Church.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7650" name="Picture 2" descr="http://illinoisdistrict.com/uploads/useruploads/images/upcicolor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581400"/>
            <a:ext cx="2514600" cy="2486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63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None/>
            </a:pPr>
            <a:r>
              <a:rPr lang="en-US" dirty="0">
                <a:latin typeface="Candara" pitchFamily="34" charset="0"/>
              </a:rPr>
              <a:t>A history of the Pentecostal revival would not be complete without discussing the men         whom God used in the early days of the           Holy Ghost outpouring.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8" name="Picture 4" descr="http://floridamemory.com/fpc/prints/pr114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54640">
            <a:off x="552052" y="4207493"/>
            <a:ext cx="2663826" cy="1798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dipity.com/uploads/events/71f8773e1590f047cc15416f01be9246_1M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4533798"/>
            <a:ext cx="2084912" cy="16384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R0qJKc5FmFgQ-6TIgA5IrmoIHNuq7ktv3w4rfvHVzJMYJBHNwajAz3nacqm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9745">
            <a:off x="5310556" y="4159169"/>
            <a:ext cx="2693607" cy="1906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433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William H. Durham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229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William Durham pastored the North                     Avenue Mission in Chicago.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Holy Ghost at Azusa Street in 1907.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His mission became Pentecostal, and there Bell and Argue were baptized in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9698" name="Picture 2" descr="http://www.lucesulsentiero.it/images/risv/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347">
            <a:off x="6143167" y="414768"/>
            <a:ext cx="1905000" cy="2464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132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William H. Durham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229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took a strong stand against the Second Work of Grace teaching.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Finished Work teaching was established in Los Angeles when God blessed a meeting held there.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1912.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422613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Robert E. McAlister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819400"/>
            <a:ext cx="8382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Robert E. McAlister was a young Holiness preacher.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Holy Ghost at Azusa Street Mission.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4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established some of the first Pentecostal churches in eastern Ontario.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22" name="Picture 2" descr="http://www.paoc.org/upload/files2/images/PAOC%20Pioneers/smMcAlister%20Robert%20E%20We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600200" cy="1938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072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Robert E. McAlister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79248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Brother McAlister preached the first message on water baptism in Jesus’ name at a camp meeting in Los Angeles, 1913.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3794" name="Picture 2" descr="http://static.newworldencyclopedia.org/thumb/a/af/Religious_Camp_Meeting_(Burbank_1839).jpg/320px-Religious_Camp_Meeting_(Burbank_183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2971800"/>
            <a:ext cx="3962400" cy="2847975"/>
          </a:xfrm>
          <a:prstGeom prst="roundRect">
            <a:avLst>
              <a:gd name="adj" fmla="val 1035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624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Robert E. McAlister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McAlister was a                                              great writer.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founded the </a:t>
            </a:r>
            <a:r>
              <a:rPr lang="en-US" sz="2800" i="1" dirty="0">
                <a:latin typeface="Candara" pitchFamily="34" charset="0"/>
              </a:rPr>
              <a:t>Pentecostal                                 Testimony </a:t>
            </a:r>
            <a:r>
              <a:rPr lang="en-US" sz="2800" dirty="0">
                <a:latin typeface="Candara" pitchFamily="34" charset="0"/>
              </a:rPr>
              <a:t>and was the                                                editor for several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1953.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2770" name="Picture 2" descr="http://ifphc.org/Uploads/PublicationsGuide/images/175_pentecostaltestimo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2644775" cy="3627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157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dirty="0">
                <a:latin typeface="Candara" pitchFamily="34" charset="0"/>
              </a:rPr>
              <a:t>This lesson contains brief sketches of the lives of some of these men who were prominent in the early days of the Pentecostal revival in North America.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2290" name="Picture 2" descr="http://pentecostalpacifism.com/Baptismal%20photo%20Restore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619374"/>
            <a:ext cx="4172929" cy="30956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t1.gstatic.com/images?q=tbn:ANd9GcQxLt-Bw9bv049rMsKcDGxSdNvbjGQ62i5W-u-vcCGtxzkY2NPZvY3t7Uw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8963">
            <a:off x="389165" y="2484776"/>
            <a:ext cx="2262083" cy="1795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dansegale.files.wordpress.com/2011/07/7-croud-in-ten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7370">
            <a:off x="5868047" y="4169649"/>
            <a:ext cx="2302212" cy="14366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68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Charles F. Parham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581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Charles F. Parham was born in 1873 and died in 1929.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 Methodist minister, then a Holiness minister.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4338" name="Picture 2" descr="http://www.revival-library.org/images/pensketches/parha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761999"/>
            <a:ext cx="2060575" cy="2769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Charles F. Parham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founded Bethel Bible College in Topeka, Kansas.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here that the Holy Spirit was outpoured over the New Year of 1901.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3314" name="Picture 2" descr="http://media.kansas.com/smedia/2011/01/27/19/1901-1911kansas15004.slideshow_main.prod_affiliate.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5445" y="1676400"/>
            <a:ext cx="3912955" cy="3166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94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Charles F. Parham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took the doctrinal position of speaking in tongues as the initial evidence of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conducted short-term Bible schools and sent workers through Texas.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a magazine called </a:t>
            </a:r>
            <a:r>
              <a:rPr lang="en-US" sz="2800" i="1" dirty="0">
                <a:latin typeface="Candara" pitchFamily="34" charset="0"/>
              </a:rPr>
              <a:t>The Apostolic Faith.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2968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86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W. J. Seymour was a Holiness minister.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attended a Bible school in Houston, Texas, conducted by Charles Parham.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6386" name="Picture 2" descr="http://upload.wikimedia.org/wikipedia/commons/thumb/9/9a/William_seymour.png/150px-William_seymou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033270"/>
            <a:ext cx="2514600" cy="2548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424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an invitation to preach a meeting in a Nazarene church in Los Angeles.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After he preached a message from Acts 2:4, the door of the church was locked.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5362" name="Picture 2" descr="http://www.everydaytestimony.com/wp-content/uploads/2011/11/lock_and_chain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186" y="3581400"/>
            <a:ext cx="3791414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831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W. J. Seymour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began prayer services at 214 Bonnie Brae Street, where he and others received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9: Pentecostal Pioneers</a:t>
            </a:r>
            <a:r>
              <a:rPr lang="en-US" dirty="0">
                <a:solidFill>
                  <a:prstClr val="white"/>
                </a:solidFill>
              </a:rPr>
              <a:t> Part 1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8434" name="Picture 2" descr="http://www.kendallministries.org/ss/revivals_that_changed_the_world/pt05_214_north_bonnie_brae_house_19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438400"/>
            <a:ext cx="4324350" cy="3277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90450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20190</TotalTime>
  <Words>1121</Words>
  <Application>Microsoft Office PowerPoint</Application>
  <PresentationFormat>On-screen Show (4:3)</PresentationFormat>
  <Paragraphs>142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PowerPoint Presentation</vt:lpstr>
      <vt:lpstr>PowerPoint Presentation</vt:lpstr>
      <vt:lpstr>A. Charles F. Parham</vt:lpstr>
      <vt:lpstr>A. Charles F. Parham</vt:lpstr>
      <vt:lpstr>A. Charles F. Parham</vt:lpstr>
      <vt:lpstr>B. W. J. Seymour</vt:lpstr>
      <vt:lpstr>B. W. J. Seymour</vt:lpstr>
      <vt:lpstr>B. W. J. Seymour</vt:lpstr>
      <vt:lpstr>B. W. J. Seymour</vt:lpstr>
      <vt:lpstr>B. W. J. Seymour</vt:lpstr>
      <vt:lpstr>C. Bishop Mason</vt:lpstr>
      <vt:lpstr>C. Bishop Mason</vt:lpstr>
      <vt:lpstr>D. Howard A. Goss</vt:lpstr>
      <vt:lpstr>D. Howard A. Goss</vt:lpstr>
      <vt:lpstr>D. Howard A. Goss</vt:lpstr>
      <vt:lpstr>D. Howard A. Goss</vt:lpstr>
      <vt:lpstr>D. Howard A. Goss</vt:lpstr>
      <vt:lpstr>D. Howard A. Goss</vt:lpstr>
      <vt:lpstr>E. William H. Durham</vt:lpstr>
      <vt:lpstr>E. William H. Durham</vt:lpstr>
      <vt:lpstr>F. Robert E. McAlister</vt:lpstr>
      <vt:lpstr>F. Robert E. McAlister</vt:lpstr>
      <vt:lpstr>F. Robert E. McAlister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269</cp:revision>
  <dcterms:created xsi:type="dcterms:W3CDTF">2012-08-21T18:51:11Z</dcterms:created>
  <dcterms:modified xsi:type="dcterms:W3CDTF">2018-05-09T17:57:12Z</dcterms:modified>
</cp:coreProperties>
</file>