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11: With Signs Following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List the nine gifts of the Spirit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a.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b.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c.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d.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e.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f.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g.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h.</a:t>
            </a:r>
          </a:p>
          <a:p>
            <a:pPr marL="338328" lvl="1" indent="0">
              <a:buNone/>
            </a:pPr>
            <a:r>
              <a:rPr lang="en-US" sz="2400" dirty="0" err="1">
                <a:latin typeface="Candara" pitchFamily="34" charset="0"/>
              </a:rPr>
              <a:t>i</a:t>
            </a:r>
            <a:r>
              <a:rPr lang="en-US" sz="2400" dirty="0">
                <a:latin typeface="Candara" pitchFamily="34" charset="0"/>
              </a:rPr>
              <a:t>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33063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Gifts of the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of the signs following this revival has been the restoration of the nine gifts of the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Without the baptism of the Holy Ghost, this would have been impossible.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3554" name="Picture 2" descr="http://3.bp.blogspot.com/-ENVlYR1QzeY/T7tFR_R7ccI/AAAAAAAANms/J6SbB5I_pIY/s640/fruit-of-the-spirit-sampl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971040"/>
            <a:ext cx="4267200" cy="3058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Gifts of the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505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With the outpouring of the latter rain came the manifestation of the gifts of the Spirit.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was another sign that followed the revival.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4578" name="Picture 2" descr="http://sabbathsermons.files.wordpress.com/2011/04/040711_0956_thegloryoft11.jpg?w=6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" y="895349"/>
            <a:ext cx="3676650" cy="2457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55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Gifts of the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4883185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With the operation of these gifts has come the discerning of spirits.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6626" name="Picture 2" descr="http://www.canonglenn.com/wp-content/uploads/2009/05/wolf-sheep-300x1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7257" y="2533649"/>
            <a:ext cx="4113543" cy="2495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37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The Gifts of the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Spirit-filled Christians have been able to detect the working of Satan.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Satan can bring wrong doctrine or a counterfeit experience.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Demon powers have been discerned and cast out as a result of the baptism of the Holy Spirit.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99315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Holiness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200000"/>
              </a:lnSpc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 Speaking in tongues and miracles would be useless if sinners were not delivered and their lives completely changed.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72302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thegatewaypundit.com/wp-content/uploads/2012/04/Cocain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988288"/>
            <a:ext cx="2617321" cy="1526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Holiness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514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Sinners bound with all kinds of habits—drunkards, harlots, dope addicts.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But they have been saved and delivered.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is the greatest of all signs following this revival.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8674" name="Picture 2" descr="http://3.bp.blogspot.com/_NNfONkVlr9g/S9RkTO0w0rI/AAAAAAAAAHA/qeC9GdJX3Gg/s1600/liquo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8297">
            <a:off x="1343654" y="685800"/>
            <a:ext cx="2375210" cy="1575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http://www.identa.biz/images/heroin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33756" flipV="1">
            <a:off x="5896288" y="604268"/>
            <a:ext cx="120265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93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Holiness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experience of salvation is the                      greatest miracle of all.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is proof that the words of Mark 16:20 have been fulfilled: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0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“The Lord working with them, and confirming the word with signs following.”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7650" name="Picture 2" descr="http://coreyturner.files.wordpress.com/2011/04/cros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2296">
            <a:off x="5830579" y="612044"/>
            <a:ext cx="2525601" cy="1894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98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List five signs that have followed this revival.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a.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b.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c.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d.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e.</a:t>
            </a: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Why is holiness one of the essential signs following the Pentecostal revival?</a:t>
            </a:r>
            <a:endParaRPr lang="en-US" sz="2800" i="1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79915635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20603</TotalTime>
  <Words>440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D. The Gifts of the Spirit</vt:lpstr>
      <vt:lpstr>D. The Gifts of the Spirit</vt:lpstr>
      <vt:lpstr>D. The Gifts of the Spirit</vt:lpstr>
      <vt:lpstr>D. The Gifts of the Spirit</vt:lpstr>
      <vt:lpstr>E. Holiness</vt:lpstr>
      <vt:lpstr>E. Holiness</vt:lpstr>
      <vt:lpstr>E. Holiness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322</cp:revision>
  <dcterms:created xsi:type="dcterms:W3CDTF">2012-08-21T18:51:11Z</dcterms:created>
  <dcterms:modified xsi:type="dcterms:W3CDTF">2018-05-09T18:15:20Z</dcterms:modified>
</cp:coreProperties>
</file>