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36" r:id="rId1"/>
  </p:sldMasterIdLst>
  <p:sldIdLst>
    <p:sldId id="256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5: The Pentecostal Revival Part 2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012262" cy="52578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500" dirty="0">
                <a:latin typeface="Candara" pitchFamily="34" charset="0"/>
              </a:rPr>
              <a:t>1. ______________ testified to C. A. McKinney.</a:t>
            </a:r>
          </a:p>
          <a:p>
            <a:pPr marL="493776" indent="-457200">
              <a:buAutoNum type="arabicPeriod"/>
            </a:pPr>
            <a:endParaRPr lang="en-US" sz="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500" dirty="0">
                <a:latin typeface="Candara" pitchFamily="34" charset="0"/>
              </a:rPr>
              <a:t>2. ______________ was pastor of North Avenue Mission.</a:t>
            </a:r>
          </a:p>
          <a:p>
            <a:pPr marL="36576" indent="0">
              <a:buNone/>
            </a:pPr>
            <a:endParaRPr lang="en-US" sz="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500" dirty="0">
                <a:latin typeface="Candara" pitchFamily="34" charset="0"/>
              </a:rPr>
              <a:t>3. ______________ established a strong work in			            Portland, Oregon.</a:t>
            </a:r>
          </a:p>
          <a:p>
            <a:pPr marL="36576" indent="0">
              <a:buNone/>
            </a:pPr>
            <a:endParaRPr lang="en-US" sz="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500" dirty="0">
                <a:latin typeface="Candara" pitchFamily="34" charset="0"/>
              </a:rPr>
              <a:t>4. ______________ received the Holy Ghost in 1910.</a:t>
            </a:r>
          </a:p>
          <a:p>
            <a:pPr marL="36576" indent="0">
              <a:buNone/>
            </a:pPr>
            <a:endParaRPr lang="en-US" sz="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500" dirty="0">
                <a:latin typeface="Candara" pitchFamily="34" charset="0"/>
              </a:rPr>
              <a:t>5. ______________ received the Holy Ghost in Chicago.</a:t>
            </a:r>
          </a:p>
          <a:p>
            <a:pPr marL="36576" indent="0">
              <a:buNone/>
            </a:pPr>
            <a:endParaRPr lang="en-US" sz="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500" dirty="0">
                <a:latin typeface="Candara" pitchFamily="34" charset="0"/>
              </a:rPr>
              <a:t>6. ______________ received the Holy Ghost at Azusa			            Street.</a:t>
            </a:r>
          </a:p>
          <a:p>
            <a:pPr marL="36576" indent="0">
              <a:buNone/>
            </a:pPr>
            <a:endParaRPr lang="en-US" sz="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500" dirty="0">
                <a:latin typeface="Candara" pitchFamily="34" charset="0"/>
              </a:rPr>
              <a:t>7. ______________ received the Holy Ghost in the 			            </a:t>
            </a:r>
            <a:r>
              <a:rPr lang="en-US" sz="2500" dirty="0" err="1">
                <a:latin typeface="Candara" pitchFamily="34" charset="0"/>
              </a:rPr>
              <a:t>Hebden</a:t>
            </a:r>
            <a:r>
              <a:rPr lang="en-US" sz="2500" dirty="0">
                <a:latin typeface="Candara" pitchFamily="34" charset="0"/>
              </a:rPr>
              <a:t> Mission.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320390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7848600" cy="5257800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8. ______________ pioneered the Outlet Camp Meeting.</a:t>
            </a:r>
          </a:p>
          <a:p>
            <a:pPr marL="36576" indent="0">
              <a:buNone/>
            </a:pPr>
            <a:endParaRPr lang="en-US" sz="9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9. ______________ was a Baptist minister from Fort Worth,		            Texas.</a:t>
            </a:r>
          </a:p>
          <a:p>
            <a:pPr marL="36576" indent="0">
              <a:buNone/>
            </a:pPr>
            <a:endParaRPr lang="en-US" sz="9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10. ______________ was a Christian/Missionary Alliance 			             minister.</a:t>
            </a:r>
          </a:p>
          <a:p>
            <a:pPr marL="36576" indent="0">
              <a:buNone/>
            </a:pPr>
            <a:endParaRPr lang="en-US" sz="9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11. A. D. </a:t>
            </a:r>
            <a:r>
              <a:rPr lang="en-US" sz="2800" dirty="0" err="1">
                <a:latin typeface="Candara" pitchFamily="34" charset="0"/>
              </a:rPr>
              <a:t>Urshan</a:t>
            </a:r>
            <a:r>
              <a:rPr lang="en-US" sz="2800" dirty="0">
                <a:latin typeface="Candara" pitchFamily="34" charset="0"/>
              </a:rPr>
              <a:t> came to America when he was _______        years old.</a:t>
            </a:r>
          </a:p>
          <a:p>
            <a:pPr marL="36576" indent="0">
              <a:buNone/>
            </a:pPr>
            <a:endParaRPr lang="en-US" sz="9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12. The __________ was located at 615 Queen Street East,    Toronto.</a:t>
            </a:r>
          </a:p>
          <a:p>
            <a:pPr marL="36576" indent="0">
              <a:buNone/>
            </a:pPr>
            <a:endParaRPr lang="en-US" sz="10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13. ___________ founded the Apostolic Church of Pentecost in 1921.</a:t>
            </a:r>
          </a:p>
          <a:p>
            <a:pPr marL="36576" indent="0">
              <a:buNone/>
            </a:pPr>
            <a:endParaRPr lang="en-US" sz="12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14. Florence Crawford used the name ___________.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781965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Eastern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R. E. McAlister was a young Holiness preacher who heard about the Pentecostal revival in Los Angeles.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traveled to Azusa Street where he was baptized in the Holy Spirit in 1906.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returned to Ontario and preached the Pentecostal truth everywhere.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3554" name="Picture 2" descr="R. E. McAli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92">
            <a:off x="6965988" y="2263516"/>
            <a:ext cx="1428750" cy="18669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66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Eastern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published a Pentecostal paper called the </a:t>
            </a:r>
            <a:r>
              <a:rPr lang="en-US" sz="2800" i="1" dirty="0">
                <a:latin typeface="Candara" pitchFamily="34" charset="0"/>
              </a:rPr>
              <a:t>Good Report.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i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established a Pentecostal church at Ottawa and later in </a:t>
            </a:r>
            <a:r>
              <a:rPr lang="en-US" sz="2800" dirty="0" err="1">
                <a:latin typeface="Candara" pitchFamily="34" charset="0"/>
              </a:rPr>
              <a:t>Kinburn</a:t>
            </a:r>
            <a:r>
              <a:rPr lang="en-US" sz="2800" dirty="0">
                <a:latin typeface="Candara" pitchFamily="34" charset="0"/>
              </a:rPr>
              <a:t>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was one of the first Pentecostal church buildings erected.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2010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Eastern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About this time the Pentecostal revival spread to Athens, </a:t>
            </a:r>
            <a:r>
              <a:rPr lang="en-US" sz="2800" dirty="0" err="1">
                <a:latin typeface="Candara" pitchFamily="34" charset="0"/>
              </a:rPr>
              <a:t>Lynhurst</a:t>
            </a:r>
            <a:r>
              <a:rPr lang="en-US" sz="2800" dirty="0">
                <a:latin typeface="Candara" pitchFamily="34" charset="0"/>
              </a:rPr>
              <a:t>, and Lansdowne.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Near Lansdowne the oldest Pentecostal campgrounds on the continent was established, Outlet Camp.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5602" name="Picture 2" descr="Lansdowne House, ON locator 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070" y="2019299"/>
            <a:ext cx="2913530" cy="24765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051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Eastern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who received the baptism during this period of time was Clarence L. Cross, who pioneered the Outlet Camp Meeting.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4578" name="Picture 2" descr="https://paoc.org/upload/galleries/large/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05352"/>
            <a:ext cx="4267200" cy="303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195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Hamilton,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78486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Before a Pentecostal preacher brought the message to Hamilton, God had already poured         out the Holy Ghost upon hungry hearts.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6626" name="Picture 2" descr="http://sphotos-b.xx.fbcdn.net/hphotos-ash3/526165_10150731232022722_158437812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63271"/>
            <a:ext cx="4267199" cy="3185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506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Hamilton,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group of Holiness people were conducting prayer services in a home.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of the brethren had attended a church service in the Methodist church.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God filled him with the Holy Ghost with the initial evidence of speaking in tongues.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73908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Hamilton,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Methodist people put him out, but he carried the testimony of the experience back to the prayer services.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Soon a revival broke out and many received the Pentecostal experience.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22" name="Picture 2" descr="http://astrodynamics.net/astrologicalmusings/wp-content/uploads/2010/08/Laying-on-of-Hands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1" y="4139282"/>
            <a:ext cx="3026229" cy="1804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753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Hamilton, Ontario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Later, when a Pentecostal preacher brought the message to Hamilton, a Pentecostal assembly was already waiting.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When they heard the preacher tell about Pentecost, they were able to say,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“This is what we have already received.”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64265065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18682</TotalTime>
  <Words>506</Words>
  <Application>Microsoft Office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G. Eastern Ontario</vt:lpstr>
      <vt:lpstr>G. Eastern Ontario</vt:lpstr>
      <vt:lpstr>G. Eastern Ontario</vt:lpstr>
      <vt:lpstr>G. Eastern Ontario</vt:lpstr>
      <vt:lpstr>H. Hamilton, Ontario</vt:lpstr>
      <vt:lpstr>H. Hamilton, Ontario</vt:lpstr>
      <vt:lpstr>H. Hamilton, Ontario</vt:lpstr>
      <vt:lpstr>H. Hamilton, Ontario</vt:lpstr>
      <vt:lpstr>Questions for Review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192</cp:revision>
  <dcterms:created xsi:type="dcterms:W3CDTF">2012-08-21T18:51:11Z</dcterms:created>
  <dcterms:modified xsi:type="dcterms:W3CDTF">2018-05-09T15:43:26Z</dcterms:modified>
</cp:coreProperties>
</file>