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sldIdLst>
    <p:sldId id="256" r:id="rId2"/>
    <p:sldId id="282" r:id="rId3"/>
    <p:sldId id="283" r:id="rId4"/>
    <p:sldId id="284" r:id="rId5"/>
    <p:sldId id="285" r:id="rId6"/>
    <p:sldId id="286" r:id="rId7"/>
    <p:sldId id="287" r:id="rId8"/>
    <p:sldId id="288" r:id="rId9"/>
    <p:sldId id="289" r:id="rId10"/>
    <p:sldId id="290" r:id="rId11"/>
    <p:sldId id="291" r:id="rId12"/>
    <p:sldId id="292" r:id="rId13"/>
    <p:sldId id="293" r:id="rId14"/>
    <p:sldId id="294" r:id="rId15"/>
    <p:sldId id="295" r:id="rId16"/>
    <p:sldId id="296" r:id="rId17"/>
    <p:sldId id="297" r:id="rId18"/>
    <p:sldId id="298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2B0E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691" autoAdjust="0"/>
  </p:normalViewPr>
  <p:slideViewPr>
    <p:cSldViewPr>
      <p:cViewPr varScale="1">
        <p:scale>
          <a:sx n="72" d="100"/>
          <a:sy n="72" d="100"/>
        </p:scale>
        <p:origin x="150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microsoft.com/office/2007/relationships/hdphoto" Target="../media/hdphoto1.wdp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26069" y="5181600"/>
            <a:ext cx="5312931" cy="1066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762000"/>
            <a:ext cx="8382000" cy="4191000"/>
          </a:xfrm>
          <a:ln>
            <a:noFill/>
          </a:ln>
        </p:spPr>
        <p:txBody>
          <a:bodyPr>
            <a:noAutofit/>
          </a:bodyPr>
          <a:lstStyle/>
          <a:p>
            <a:pPr algn="ctr"/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H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i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s</a:t>
            </a:r>
            <a:r>
              <a:rPr lang="en-US" sz="8000" b="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t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o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r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y</a:t>
            </a:r>
            <a:br>
              <a:rPr lang="en-US" sz="7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</a:br>
            <a:r>
              <a:rPr lang="en-US" sz="3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br>
              <a:rPr lang="en-US" sz="7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</a:b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o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f </a:t>
            </a:r>
            <a:br>
              <a:rPr lang="en-US" sz="7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</a:br>
            <a:r>
              <a:rPr lang="en-US" sz="3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br>
              <a:rPr lang="en-US" sz="7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</a:b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P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E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N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T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E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C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O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S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304800" y="6400800"/>
            <a:ext cx="8077200" cy="395286"/>
          </a:xfrm>
        </p:spPr>
        <p:txBody>
          <a:bodyPr>
            <a:noAutofit/>
          </a:bodyPr>
          <a:lstStyle/>
          <a:p>
            <a:r>
              <a:rPr lang="en-US" spc="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Global University of Theological Studies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52400" y="54114"/>
            <a:ext cx="89916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800" dirty="0">
                <a:ln>
                  <a:solidFill>
                    <a:schemeClr val="bg1">
                      <a:lumMod val="50000"/>
                      <a:lumOff val="50000"/>
                    </a:schemeClr>
                  </a:solidFill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Lesson 6: The Finished Work Of Calvary</a:t>
            </a:r>
          </a:p>
        </p:txBody>
      </p:sp>
      <p:pic>
        <p:nvPicPr>
          <p:cNvPr id="1026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26485" y="5142620"/>
            <a:ext cx="1088915" cy="1620809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11694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C. The Finished Work of Calvary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219200"/>
            <a:ext cx="78486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taught that sanctification is a continual process received in our initial experience.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10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There is a continued setting apart of the believer by the work of the Holy Spirit.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10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At a convention in 1910 he declared the Finished Work of Calvary.</a:t>
            </a:r>
            <a:endParaRPr lang="en-US" sz="2800" i="1" dirty="0">
              <a:solidFill>
                <a:schemeClr val="accent5">
                  <a:lumMod val="20000"/>
                  <a:lumOff val="80000"/>
                </a:schemeClr>
              </a:solidFill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-15240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</a:t>
            </a:r>
            <a:r>
              <a:rPr lang="en-US" dirty="0">
                <a:solidFill>
                  <a:prstClr val="white"/>
                </a:solidFill>
              </a:rPr>
              <a:t>6: The Finished Work Of Calvary       </a:t>
            </a:r>
            <a:r>
              <a:rPr lang="en-US" dirty="0"/>
              <a:t>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16980276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C. The Finished Work of Calvary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066800"/>
            <a:ext cx="7848600" cy="53340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gave a statement for </a:t>
            </a:r>
            <a:r>
              <a:rPr lang="en-US" sz="2800" i="1" dirty="0">
                <a:latin typeface="Candara" pitchFamily="34" charset="0"/>
              </a:rPr>
              <a:t>The Pentecostal Testimony</a:t>
            </a:r>
            <a:r>
              <a:rPr lang="en-US" sz="2800" dirty="0">
                <a:latin typeface="Candara" pitchFamily="34" charset="0"/>
              </a:rPr>
              <a:t>, June 1911: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1600" dirty="0">
              <a:latin typeface="Candara" pitchFamily="34" charset="0"/>
            </a:endParaRPr>
          </a:p>
          <a:p>
            <a:pPr marL="338328" lvl="1" indent="0" algn="ctr">
              <a:lnSpc>
                <a:spcPct val="150000"/>
              </a:lnSpc>
              <a:buClr>
                <a:schemeClr val="accent2">
                  <a:lumMod val="40000"/>
                  <a:lumOff val="60000"/>
                </a:schemeClr>
              </a:buClr>
              <a:buNone/>
            </a:pPr>
            <a:r>
              <a:rPr lang="en-US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Candara" pitchFamily="34" charset="0"/>
              </a:rPr>
              <a:t>I write against the doctrine that it takes two works of grace to save and cleanse a man. Salvation is an inward work. It means a change of nature. It means that the old, sinful nature, which was the very thing in us that was condemned, was crucified in Christ.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-15240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</a:t>
            </a:r>
            <a:r>
              <a:rPr lang="en-US" dirty="0">
                <a:solidFill>
                  <a:prstClr val="white"/>
                </a:solidFill>
              </a:rPr>
              <a:t>6: The Finished Work Of Calvary       </a:t>
            </a:r>
            <a:r>
              <a:rPr lang="en-US" dirty="0"/>
              <a:t>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15645803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D. The Controversy Over the Doctrine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066800"/>
            <a:ext cx="7848600" cy="53340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Initially there was confusion and bitterness over the doctrine.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Many held to the doctrine of the Second Work of Grace.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In 1911 Durham returned to Los Angeles, but found many churches now                                      closed to him.</a:t>
            </a:r>
            <a:endParaRPr lang="en-US" i="1" dirty="0">
              <a:solidFill>
                <a:schemeClr val="accent5">
                  <a:lumMod val="20000"/>
                  <a:lumOff val="80000"/>
                </a:schemeClr>
              </a:solidFill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-15240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</a:t>
            </a:r>
            <a:r>
              <a:rPr lang="en-US" dirty="0">
                <a:solidFill>
                  <a:prstClr val="white"/>
                </a:solidFill>
              </a:rPr>
              <a:t>6: The Finished Work Of Calvary   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45661" y="4495800"/>
            <a:ext cx="1583739" cy="186992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3732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D. The Controversy Over the Doctrine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066800"/>
            <a:ext cx="7848600" cy="53340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went to the old Azusa Street Mission where the Lord began to anoint and bless his message.</a:t>
            </a:r>
            <a:endParaRPr lang="en-US" i="1" dirty="0">
              <a:solidFill>
                <a:schemeClr val="accent5">
                  <a:lumMod val="20000"/>
                  <a:lumOff val="80000"/>
                </a:schemeClr>
              </a:solidFill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-15240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</a:t>
            </a:r>
            <a:r>
              <a:rPr lang="en-US" dirty="0">
                <a:solidFill>
                  <a:prstClr val="white"/>
                </a:solidFill>
              </a:rPr>
              <a:t>6: The Finished Work Of Calvary   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11266" name="Picture 2" descr="http://divinity.library.vanderbilt.edu/collections/ARIL/azus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2286000"/>
            <a:ext cx="5299089" cy="375285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96056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D. The Controversy Over the Doctrine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371600"/>
            <a:ext cx="7848600" cy="53340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Thousands began to gather from everywhere.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Hundreds were turned away.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People would not leave their seats between meetings for fear of losing them.</a:t>
            </a:r>
            <a:endParaRPr lang="en-US" i="1" dirty="0">
              <a:solidFill>
                <a:schemeClr val="accent5">
                  <a:lumMod val="20000"/>
                  <a:lumOff val="80000"/>
                </a:schemeClr>
              </a:solidFill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-15240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</a:t>
            </a:r>
            <a:r>
              <a:rPr lang="en-US" dirty="0">
                <a:solidFill>
                  <a:prstClr val="white"/>
                </a:solidFill>
              </a:rPr>
              <a:t>6: The Finished Work Of Calvary       </a:t>
            </a:r>
            <a:r>
              <a:rPr lang="en-US" dirty="0"/>
              <a:t>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22821843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D. The Controversy Over the Doctrine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066800"/>
            <a:ext cx="7848600" cy="53340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At the beginning of these meetings, Brother Seymour was in the east.</a:t>
            </a:r>
          </a:p>
          <a:p>
            <a:pPr marL="36576" indent="0">
              <a:buClr>
                <a:schemeClr val="accent2">
                  <a:lumMod val="40000"/>
                  <a:lumOff val="60000"/>
                </a:schemeClr>
              </a:buClr>
              <a:buNone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When he returned on May 2, 1911, he locked the door with a chain and padlock.</a:t>
            </a:r>
            <a:endParaRPr lang="en-US" i="1" dirty="0">
              <a:solidFill>
                <a:schemeClr val="accent5">
                  <a:lumMod val="20000"/>
                  <a:lumOff val="80000"/>
                </a:schemeClr>
              </a:solidFill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-15240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</a:t>
            </a:r>
            <a:r>
              <a:rPr lang="en-US" dirty="0">
                <a:solidFill>
                  <a:prstClr val="white"/>
                </a:solidFill>
              </a:rPr>
              <a:t>6: The Finished Work Of Calvary   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13314" name="Picture 2" descr="http://pig.sty.nu/Pictures/argyll-evening-walk/half_argyll_evening_padlock_chain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3000" y="3657600"/>
            <a:ext cx="3352800" cy="2509362"/>
          </a:xfrm>
          <a:prstGeom prst="roundRect">
            <a:avLst>
              <a:gd name="adj" fmla="val 9830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66425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D. The Controversy Over the Doctrine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7989738" cy="53340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Brother Durham rented a large building.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10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400 people attended on weeknights and 1,000 on Sundays.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10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The blessing of the Lord rested upon the services and Azusa Street Mission became deserted.</a:t>
            </a:r>
            <a:endParaRPr lang="en-US" i="1" dirty="0">
              <a:solidFill>
                <a:schemeClr val="accent5">
                  <a:lumMod val="20000"/>
                  <a:lumOff val="80000"/>
                </a:schemeClr>
              </a:solidFill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-15240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</a:t>
            </a:r>
            <a:r>
              <a:rPr lang="en-US" dirty="0">
                <a:solidFill>
                  <a:prstClr val="white"/>
                </a:solidFill>
              </a:rPr>
              <a:t>6: The Finished Work Of Calvary       </a:t>
            </a:r>
            <a:r>
              <a:rPr lang="en-US" dirty="0"/>
              <a:t>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2993468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D. The Controversy Over the Doctrine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7848600" cy="5334000"/>
          </a:xfrm>
        </p:spPr>
        <p:txBody>
          <a:bodyPr>
            <a:normAutofit/>
          </a:bodyPr>
          <a:lstStyle/>
          <a:p>
            <a:pPr marL="36576" indent="0" algn="ctr">
              <a:buClr>
                <a:schemeClr val="accent2">
                  <a:lumMod val="40000"/>
                  <a:lumOff val="60000"/>
                </a:schemeClr>
              </a:buClr>
              <a:buNone/>
            </a:pPr>
            <a:r>
              <a:rPr lang="en-US" sz="2800" dirty="0">
                <a:latin typeface="Candara" pitchFamily="34" charset="0"/>
              </a:rPr>
              <a:t>The truth of the Finished Work of Calvary spread everywhere, and the majority of Pentecostal groups accepted it. </a:t>
            </a:r>
          </a:p>
          <a:p>
            <a:pPr marL="36576" indent="0" algn="ctr">
              <a:buClr>
                <a:schemeClr val="accent2">
                  <a:lumMod val="40000"/>
                  <a:lumOff val="60000"/>
                </a:schemeClr>
              </a:buClr>
              <a:buNone/>
            </a:pPr>
            <a:endParaRPr lang="en-US" sz="2800" dirty="0">
              <a:latin typeface="Candara" pitchFamily="34" charset="0"/>
            </a:endParaRPr>
          </a:p>
          <a:p>
            <a:pPr marL="36576" indent="0" algn="ctr">
              <a:buClr>
                <a:schemeClr val="accent2">
                  <a:lumMod val="40000"/>
                  <a:lumOff val="60000"/>
                </a:schemeClr>
              </a:buClr>
              <a:buNone/>
            </a:pPr>
            <a:endParaRPr lang="en-US" sz="2800" dirty="0">
              <a:latin typeface="Candara" pitchFamily="34" charset="0"/>
            </a:endParaRPr>
          </a:p>
          <a:p>
            <a:pPr marL="36576" indent="0" algn="ctr">
              <a:buClr>
                <a:schemeClr val="accent2">
                  <a:lumMod val="40000"/>
                  <a:lumOff val="60000"/>
                </a:schemeClr>
              </a:buClr>
              <a:buNone/>
            </a:pPr>
            <a:r>
              <a:rPr lang="en-US" sz="2800" dirty="0">
                <a:latin typeface="Candara" pitchFamily="34" charset="0"/>
              </a:rPr>
              <a:t>The original Apostolic Faith Associations of Kansas, Los Angeles, and Portland turned it down.</a:t>
            </a:r>
            <a:endParaRPr lang="en-US" i="1" dirty="0">
              <a:solidFill>
                <a:schemeClr val="accent5">
                  <a:lumMod val="20000"/>
                  <a:lumOff val="80000"/>
                </a:schemeClr>
              </a:solidFill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-15240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</a:t>
            </a:r>
            <a:r>
              <a:rPr lang="en-US" dirty="0">
                <a:solidFill>
                  <a:prstClr val="white"/>
                </a:solidFill>
              </a:rPr>
              <a:t>6: The Finished Work Of Calvary       </a:t>
            </a:r>
            <a:r>
              <a:rPr lang="en-US" dirty="0"/>
              <a:t>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208380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Questions for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7848600" cy="533400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800" dirty="0">
                <a:latin typeface="Candara" pitchFamily="34" charset="0"/>
              </a:rPr>
              <a:t>1. Explain the difference between the doctrines of the Second Work of Grace and the Finished Work of Calvary.</a:t>
            </a:r>
          </a:p>
          <a:p>
            <a:pPr marL="550926" indent="-514350">
              <a:buAutoNum type="arabicPeriod"/>
            </a:pPr>
            <a:endParaRPr lang="en-US" sz="2800" dirty="0">
              <a:latin typeface="Candara" pitchFamily="34" charset="0"/>
            </a:endParaRPr>
          </a:p>
          <a:p>
            <a:pPr marL="36576" indent="0">
              <a:buNone/>
            </a:pPr>
            <a:endParaRPr lang="en-US" sz="2800" dirty="0">
              <a:latin typeface="Candara" pitchFamily="34" charset="0"/>
            </a:endParaRPr>
          </a:p>
          <a:p>
            <a:pPr marL="36576" indent="0">
              <a:buNone/>
            </a:pPr>
            <a:r>
              <a:rPr lang="en-US" sz="2800" dirty="0">
                <a:latin typeface="Candara" pitchFamily="34" charset="0"/>
              </a:rPr>
              <a:t>2. Write an account of the controversy that resulted because of these two doctrines.</a:t>
            </a:r>
            <a:endParaRPr lang="en-US" i="1" dirty="0">
              <a:solidFill>
                <a:schemeClr val="accent5">
                  <a:lumMod val="20000"/>
                  <a:lumOff val="80000"/>
                </a:schemeClr>
              </a:solidFill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-15240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</a:t>
            </a:r>
            <a:r>
              <a:rPr lang="en-US" dirty="0">
                <a:solidFill>
                  <a:prstClr val="white"/>
                </a:solidFill>
              </a:rPr>
              <a:t>6: The Finished Work Of Calvary       </a:t>
            </a:r>
            <a:r>
              <a:rPr lang="en-US" dirty="0"/>
              <a:t>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37579725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A. The Second Work of Grace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295400"/>
            <a:ext cx="78486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Many who received the Holy Spirit belonged to Holiness or Methodist churches.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12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They brought into the Pentecostal movement the doctrines of their former churches.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12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One of these doctrines was the Second            Work of Grace.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-15240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</a:t>
            </a:r>
            <a:r>
              <a:rPr lang="en-US" dirty="0">
                <a:solidFill>
                  <a:prstClr val="white"/>
                </a:solidFill>
              </a:rPr>
              <a:t>6: The Finished Work Of Calvary   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1026" name="Picture 2" descr="http://mdm35.files.wordpress.com/2008/12/methodist-church-logo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762112">
            <a:off x="7422572" y="1835567"/>
            <a:ext cx="1600200" cy="12807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i.ytimg.com/vi/9q2u2LxlJ-Y/0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1202403">
            <a:off x="6904808" y="3729520"/>
            <a:ext cx="1628193" cy="143914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34861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A. The Second Work of Grace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295400"/>
            <a:ext cx="78486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This doctrine taught that after conversion there was a work of grace known as being </a:t>
            </a:r>
            <a:r>
              <a:rPr lang="en-US" sz="2800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Candara" pitchFamily="34" charset="0"/>
              </a:rPr>
              <a:t>“sanctified wholly.”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This experience would free believers from temptation. 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 marL="36576" indent="0" algn="ctr">
              <a:buClr>
                <a:schemeClr val="accent2">
                  <a:lumMod val="40000"/>
                  <a:lumOff val="60000"/>
                </a:schemeClr>
              </a:buClr>
              <a:buNone/>
            </a:pPr>
            <a:r>
              <a:rPr lang="en-US" sz="2800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Candara" pitchFamily="34" charset="0"/>
              </a:rPr>
              <a:t>“The old man would become dead to sin.”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-15240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</a:t>
            </a:r>
            <a:r>
              <a:rPr lang="en-US" dirty="0">
                <a:solidFill>
                  <a:prstClr val="white"/>
                </a:solidFill>
              </a:rPr>
              <a:t>6: The Finished Work Of Calvary       </a:t>
            </a:r>
            <a:r>
              <a:rPr lang="en-US" dirty="0"/>
              <a:t>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22748130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A. The Second Work of Grace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143000"/>
            <a:ext cx="7848600" cy="5105400"/>
          </a:xfrm>
        </p:spPr>
        <p:txBody>
          <a:bodyPr>
            <a:normAutofit/>
          </a:bodyPr>
          <a:lstStyle/>
          <a:p>
            <a:pPr>
              <a:buClr>
                <a:schemeClr val="accent5">
                  <a:lumMod val="20000"/>
                  <a:lumOff val="8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Holiness people saw the Holy Ghost as a third experience. </a:t>
            </a:r>
          </a:p>
          <a:p>
            <a:pPr>
              <a:buClr>
                <a:schemeClr val="accent5">
                  <a:lumMod val="20000"/>
                  <a:lumOff val="8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5">
                  <a:lumMod val="20000"/>
                  <a:lumOff val="8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5">
                  <a:lumMod val="20000"/>
                  <a:lumOff val="8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5">
                  <a:lumMod val="20000"/>
                  <a:lumOff val="8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5">
                  <a:lumMod val="20000"/>
                  <a:lumOff val="8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They would repent of their sins, seek and tarry for sanctification, and then do the same for the baptism of the Holy Ghost.</a:t>
            </a:r>
            <a:endParaRPr lang="en-US" sz="2800" i="1" dirty="0">
              <a:solidFill>
                <a:schemeClr val="accent5">
                  <a:lumMod val="20000"/>
                  <a:lumOff val="80000"/>
                </a:schemeClr>
              </a:solidFill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-15240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</a:t>
            </a:r>
            <a:r>
              <a:rPr lang="en-US" dirty="0">
                <a:solidFill>
                  <a:prstClr val="white"/>
                </a:solidFill>
              </a:rPr>
              <a:t>6: The Finished Work Of Calvary   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2050" name="Picture 2" descr="http://us.123rf.com/400wm/400/400/tribalium123/tribalium1231209/tribalium123120900204/15236130-first-place-second-place-and-third-place-set-of-gold-silver-and-bronze-medal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2200" y="2133600"/>
            <a:ext cx="3581400" cy="17952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1245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A. The Second Work of Grace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90600"/>
            <a:ext cx="78486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This doctrine raised some questions that could not be answered.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One was what happened when a person received the Holy Ghost for the first time?</a:t>
            </a:r>
            <a:endParaRPr lang="en-US" sz="2800" i="1" dirty="0">
              <a:solidFill>
                <a:schemeClr val="accent5">
                  <a:lumMod val="20000"/>
                  <a:lumOff val="80000"/>
                </a:schemeClr>
              </a:solidFill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-15240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</a:t>
            </a:r>
            <a:r>
              <a:rPr lang="en-US" dirty="0">
                <a:solidFill>
                  <a:prstClr val="white"/>
                </a:solidFill>
              </a:rPr>
              <a:t>6: The Finished Work Of Calvary   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4098" name="Picture 2" descr="http://www.jillkonrath.com/Portals/110248/images/blogs/are-you-forgetting-to-ask-these-quesitons-03-14-2012-question-marks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075" y="3588516"/>
            <a:ext cx="2371725" cy="259320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04437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B. William H. Durham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78486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William H. Durham pastored the North          Avenue Mission in Chicago.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In 1907 he traveled to Los Angeles and received the Holy Spirit.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spoke fluently in other languages and received the gift of interpretation. </a:t>
            </a:r>
            <a:endParaRPr lang="en-US" sz="2800" i="1" dirty="0">
              <a:solidFill>
                <a:schemeClr val="accent5">
                  <a:lumMod val="20000"/>
                  <a:lumOff val="80000"/>
                </a:schemeClr>
              </a:solidFill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-15240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</a:t>
            </a:r>
            <a:r>
              <a:rPr lang="en-US" dirty="0">
                <a:solidFill>
                  <a:prstClr val="white"/>
                </a:solidFill>
              </a:rPr>
              <a:t>6: The Finished Work Of Calvary   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6146" name="Picture 2" descr="http://www.lucesulsentiero.it/images/risv/14.gif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57351">
            <a:off x="7042188" y="722030"/>
            <a:ext cx="1676400" cy="21686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73696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B. William H. Durham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7848600" cy="5105400"/>
          </a:xfrm>
        </p:spPr>
        <p:txBody>
          <a:bodyPr>
            <a:normAutofit/>
          </a:bodyPr>
          <a:lstStyle/>
          <a:p>
            <a:pPr marL="36576" indent="0" algn="ctr">
              <a:buClr>
                <a:schemeClr val="accent2">
                  <a:lumMod val="40000"/>
                  <a:lumOff val="60000"/>
                </a:schemeClr>
              </a:buClr>
              <a:buNone/>
            </a:pPr>
            <a:r>
              <a:rPr lang="en-US" sz="2800" dirty="0">
                <a:latin typeface="Candara" pitchFamily="34" charset="0"/>
              </a:rPr>
              <a:t>Pastor Seymour prophesied that wherever this man would preach, the power of God would fall on the people.</a:t>
            </a:r>
            <a:endParaRPr lang="en-US" sz="2800" i="1" dirty="0">
              <a:solidFill>
                <a:schemeClr val="accent5">
                  <a:lumMod val="20000"/>
                  <a:lumOff val="80000"/>
                </a:schemeClr>
              </a:solidFill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-15240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</a:t>
            </a:r>
            <a:r>
              <a:rPr lang="en-US" dirty="0">
                <a:solidFill>
                  <a:prstClr val="white"/>
                </a:solidFill>
              </a:rPr>
              <a:t>6: The Finished Work Of Calvary   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5124" name="Picture 4" descr="http://www.ted-adventist.org/sites/default/files/preaching%20(1)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6005" y="2344511"/>
            <a:ext cx="2227195" cy="33704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kalford.files.wordpress.com/2007/11/people-praying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40054" y="3886200"/>
            <a:ext cx="3008546" cy="232565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://3.bp.blogspot.com/_Xi6L5-1qgD4/Sd5uLjbEFSI/AAAAAAAAACA/czhoQAOjnpE/s320/best+fire+falling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38400" y="2819400"/>
            <a:ext cx="3124200" cy="193309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48962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B. William H. Durham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78486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After receiving the Holy Ghost, Pastor Durham never preached another sermon on the second work of grace.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preached Jesus Christ and holiness in a greater way, but never as a second work of grace. </a:t>
            </a:r>
            <a:endParaRPr lang="en-US" sz="2800" i="1" dirty="0">
              <a:solidFill>
                <a:schemeClr val="accent5">
                  <a:lumMod val="20000"/>
                  <a:lumOff val="80000"/>
                </a:schemeClr>
              </a:solidFill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-15240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</a:t>
            </a:r>
            <a:r>
              <a:rPr lang="en-US" dirty="0">
                <a:solidFill>
                  <a:prstClr val="white"/>
                </a:solidFill>
              </a:rPr>
              <a:t>6: The Finished Work Of Calvary       </a:t>
            </a:r>
            <a:r>
              <a:rPr lang="en-US" dirty="0"/>
              <a:t>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30415542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C. The Finished Work of Calvary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90600"/>
            <a:ext cx="78486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Durham studied deeply into the subject of the Second Work of Grace doctrine.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began to teach what he called,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1200" dirty="0">
              <a:latin typeface="Candara" pitchFamily="34" charset="0"/>
            </a:endParaRPr>
          </a:p>
          <a:p>
            <a:pPr marL="36576" indent="0" algn="ctr">
              <a:buClr>
                <a:schemeClr val="accent2">
                  <a:lumMod val="40000"/>
                  <a:lumOff val="60000"/>
                </a:schemeClr>
              </a:buClr>
              <a:buNone/>
            </a:pPr>
            <a:r>
              <a:rPr lang="en-US" sz="3200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Candara" pitchFamily="34" charset="0"/>
              </a:rPr>
              <a:t>“The Finished Work of Calvary.”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-15240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</a:t>
            </a:r>
            <a:r>
              <a:rPr lang="en-US" dirty="0">
                <a:solidFill>
                  <a:prstClr val="white"/>
                </a:solidFill>
              </a:rPr>
              <a:t>6: The Finished Work Of Calvary   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8194" name="Picture 2" descr="http://ecx.images-amazon.com/images/I/619-4BXIBlL._SL500_AA300_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90800" y="3886200"/>
            <a:ext cx="2971800" cy="22365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681774"/>
      </p:ext>
    </p:extLst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18600</TotalTime>
  <Words>971</Words>
  <Application>Microsoft Office PowerPoint</Application>
  <PresentationFormat>On-screen Show (4:3)</PresentationFormat>
  <Paragraphs>114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Candara</vt:lpstr>
      <vt:lpstr>Franklin Gothic Book</vt:lpstr>
      <vt:lpstr>Wingdings</vt:lpstr>
      <vt:lpstr>Wingdings 2</vt:lpstr>
      <vt:lpstr>Technic</vt:lpstr>
      <vt:lpstr>H i s t o r y   o f    P E N T E C O S T</vt:lpstr>
      <vt:lpstr>A. The Second Work of Grace</vt:lpstr>
      <vt:lpstr>A. The Second Work of Grace</vt:lpstr>
      <vt:lpstr>A. The Second Work of Grace</vt:lpstr>
      <vt:lpstr>A. The Second Work of Grace</vt:lpstr>
      <vt:lpstr>B. William H. Durham</vt:lpstr>
      <vt:lpstr>B. William H. Durham</vt:lpstr>
      <vt:lpstr>B. William H. Durham</vt:lpstr>
      <vt:lpstr>C. The Finished Work of Calvary</vt:lpstr>
      <vt:lpstr>C. The Finished Work of Calvary</vt:lpstr>
      <vt:lpstr>C. The Finished Work of Calvary</vt:lpstr>
      <vt:lpstr>D. The Controversy Over the Doctrine</vt:lpstr>
      <vt:lpstr>D. The Controversy Over the Doctrine</vt:lpstr>
      <vt:lpstr>D. The Controversy Over the Doctrine</vt:lpstr>
      <vt:lpstr>D. The Controversy Over the Doctrine</vt:lpstr>
      <vt:lpstr>D. The Controversy Over the Doctrine</vt:lpstr>
      <vt:lpstr>D. The Controversy Over the Doctrine</vt:lpstr>
      <vt:lpstr>Questions for Review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Alyssa</dc:creator>
  <cp:lastModifiedBy>GM Intern1</cp:lastModifiedBy>
  <cp:revision>206</cp:revision>
  <dcterms:created xsi:type="dcterms:W3CDTF">2012-08-21T18:51:11Z</dcterms:created>
  <dcterms:modified xsi:type="dcterms:W3CDTF">2018-05-09T15:54:48Z</dcterms:modified>
</cp:coreProperties>
</file>