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2B0E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26069" y="5181600"/>
            <a:ext cx="5312931" cy="106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8382000" cy="4191000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H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i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s</a:t>
            </a:r>
            <a:r>
              <a:rPr lang="en-US" sz="8000" b="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t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r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y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f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P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N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C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O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S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4800" y="6400800"/>
            <a:ext cx="8077200" cy="395286"/>
          </a:xfrm>
        </p:spPr>
        <p:txBody>
          <a:bodyPr>
            <a:noAutofit/>
          </a:bodyPr>
          <a:lstStyle/>
          <a:p>
            <a:r>
              <a:rPr lang="en-US" spc="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Global University of Theological Studies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76200"/>
            <a:ext cx="899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n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Lesson 1:</a:t>
            </a:r>
            <a:r>
              <a:rPr lang="en-US" sz="4000" spc="-300" dirty="0">
                <a:ln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4000" dirty="0">
                <a:ln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The Scriptural Record Part 2</a:t>
            </a:r>
          </a:p>
        </p:txBody>
      </p:sp>
      <p:pic>
        <p:nvPicPr>
          <p:cNvPr id="1026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485" y="5142620"/>
            <a:ext cx="1088915" cy="1620809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169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27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F.</a:t>
            </a:r>
            <a:r>
              <a:rPr lang="en-US" sz="2700" spc="-3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7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Apostle Paul Taught Concerning Speaking With Tongues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3. I Corinthians 14:5, 37: 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The apostle, speaking at the commandment of the Lord, wrote, 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 algn="ctr"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“I would that ye all </a:t>
            </a:r>
            <a:r>
              <a:rPr lang="en-US" sz="2800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spake</a:t>
            </a: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 with tongues.”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838979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27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F.</a:t>
            </a:r>
            <a:r>
              <a:rPr lang="en-US" sz="2700" spc="-3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7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Apostle Paul Taught Concerning Speaking With Tongues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4. I Corinthians 14:39: 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The apostle gave the instruction, </a:t>
            </a:r>
          </a:p>
          <a:p>
            <a:pPr marL="36576" indent="0">
              <a:buNone/>
            </a:pPr>
            <a:endParaRPr lang="en-US" sz="1600" i="1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  <a:p>
            <a:pPr marL="36576" indent="0" algn="ctr"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“Forbid not to speak with tongues.”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  <p:pic>
        <p:nvPicPr>
          <p:cNvPr id="25602" name="Picture 2" descr="http://4.bp.blogspot.com/_6Vw-62YnWMs/S84ECdKmZcI/AAAAAAAABeM/m2GoKbC48XQ/s1600/illustration+of+the+apostle+Paul+teach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673" y="3657600"/>
            <a:ext cx="2909727" cy="2438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769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Questions for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1. Give two Scriptures in the Old Testament that prophesy of the baptism of the Holy Ghost.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2. Give one Scripture in the Gospels that prophesies of the baptism of the Holy Ghost.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8153929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Questions for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3. State four examples in the New Testament when men received the Pentecostal experience with the evidence of speaking in tongues.</a:t>
            </a:r>
          </a:p>
          <a:p>
            <a:pPr marL="338328" lvl="1" indent="0">
              <a:buNone/>
            </a:pPr>
            <a:r>
              <a:rPr lang="en-US" sz="2400" dirty="0">
                <a:latin typeface="Candara" pitchFamily="34" charset="0"/>
              </a:rPr>
              <a:t>a.</a:t>
            </a:r>
          </a:p>
          <a:p>
            <a:pPr marL="338328" lvl="1" indent="0">
              <a:buNone/>
            </a:pPr>
            <a:r>
              <a:rPr lang="en-US" sz="2400" dirty="0">
                <a:latin typeface="Candara" pitchFamily="34" charset="0"/>
              </a:rPr>
              <a:t>b.</a:t>
            </a:r>
          </a:p>
          <a:p>
            <a:pPr marL="338328" lvl="1" indent="0">
              <a:buNone/>
            </a:pPr>
            <a:r>
              <a:rPr lang="en-US" sz="2400" dirty="0">
                <a:latin typeface="Candara" pitchFamily="34" charset="0"/>
              </a:rPr>
              <a:t>c.</a:t>
            </a:r>
          </a:p>
          <a:p>
            <a:pPr marL="338328" lvl="1" indent="0">
              <a:buNone/>
            </a:pPr>
            <a:r>
              <a:rPr lang="en-US" sz="2400" dirty="0">
                <a:latin typeface="Candara" pitchFamily="34" charset="0"/>
              </a:rPr>
              <a:t>d.</a:t>
            </a:r>
          </a:p>
          <a:p>
            <a:pPr marL="338328" lvl="1" indent="0">
              <a:buNone/>
            </a:pPr>
            <a:endParaRPr lang="en-US" sz="24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4. Who is “He” in Isaiah 28:11? Prove your answer by referring to Scripture.</a:t>
            </a:r>
            <a:endParaRPr lang="en-US" sz="2800" i="1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203332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1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In The Apostolic Church They All Spoke In Tongues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b="1" dirty="0">
                <a:latin typeface="Candara" pitchFamily="34" charset="0"/>
              </a:rPr>
              <a:t>3. The Ephesians</a:t>
            </a:r>
          </a:p>
          <a:p>
            <a:pPr marL="36576" indent="0">
              <a:buNone/>
            </a:pPr>
            <a:endParaRPr lang="en-US" sz="1000" b="1" dirty="0">
              <a:latin typeface="Candara" pitchFamily="34" charset="0"/>
            </a:endParaRPr>
          </a:p>
          <a:p>
            <a:pPr marL="36576" indent="0" algn="ctr"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“And when Paul had laid his hands upon them, the Holy Ghost came on them; and they </a:t>
            </a:r>
            <a:r>
              <a:rPr lang="en-US" sz="2800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spake</a:t>
            </a: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 with tongues, and prophesied.” </a:t>
            </a:r>
          </a:p>
          <a:p>
            <a:pPr marL="36576" indent="0" algn="ctr">
              <a:buNone/>
            </a:pPr>
            <a:r>
              <a:rPr lang="en-US" sz="2800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(Acts 19:6)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  <p:pic>
        <p:nvPicPr>
          <p:cNvPr id="17410" name="Picture 2" descr="http://www.theblaze.com/wp-content/uploads/2012/02/santoru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887038"/>
            <a:ext cx="3718294" cy="20764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41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1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In The Apostolic Church They All Spoke In Tongues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b="1" dirty="0">
                <a:latin typeface="Candara" pitchFamily="34" charset="0"/>
              </a:rPr>
              <a:t>3. The Ephesians</a:t>
            </a:r>
          </a:p>
          <a:p>
            <a:pPr marL="36576" indent="0">
              <a:buNone/>
            </a:pPr>
            <a:endParaRPr lang="en-US" sz="1000" b="1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apostle Paul asked the Ephesian disciples,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“Have ye received the Holy Ghost since ye believed?”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They had not heard about the Holy Ghost, so Paul gave them instructions, and they were baptized in the name of the Lord Jesus.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802852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1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In The Apostolic Church They All Spoke In Tongues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b="1" dirty="0">
                <a:latin typeface="Candara" pitchFamily="34" charset="0"/>
              </a:rPr>
              <a:t>3. The Ephesians</a:t>
            </a:r>
          </a:p>
          <a:p>
            <a:pPr marL="36576" indent="0">
              <a:buNone/>
            </a:pPr>
            <a:endParaRPr lang="en-US" sz="1000" b="1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Paul then laid his hands upon them and they spoke with tongues and prophesied.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was all the evidence the apostle needed that the Holy Ghost had come to these Ephesians.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4445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1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In The Apostolic Church They All Spoke In Tongues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b="1" dirty="0">
                <a:latin typeface="Candara" pitchFamily="34" charset="0"/>
              </a:rPr>
              <a:t>4. The Apostle Paul</a:t>
            </a:r>
          </a:p>
          <a:p>
            <a:pPr marL="36576" indent="0">
              <a:buNone/>
            </a:pPr>
            <a:endParaRPr lang="en-US" sz="1000" b="1" dirty="0">
              <a:latin typeface="Candara" pitchFamily="34" charset="0"/>
            </a:endParaRPr>
          </a:p>
          <a:p>
            <a:pPr marL="36576" indent="0" algn="ctr"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“That thou </a:t>
            </a:r>
            <a:r>
              <a:rPr lang="en-US" sz="2800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mightest</a:t>
            </a: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 receive thy sight, and be filled with the Holy Ghost.” </a:t>
            </a:r>
          </a:p>
          <a:p>
            <a:pPr marL="36576" indent="0" algn="ctr">
              <a:buNone/>
            </a:pPr>
            <a:r>
              <a:rPr lang="en-US" sz="2800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(Acts 9:17)</a:t>
            </a:r>
          </a:p>
          <a:p>
            <a:pPr marL="36576" indent="0" algn="ctr">
              <a:buNone/>
            </a:pP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  <a:p>
            <a:pPr marL="36576" indent="0" algn="ctr"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“I thank my God, I speak with tongues more than ye all.”</a:t>
            </a:r>
          </a:p>
          <a:p>
            <a:pPr marL="36576" indent="0" algn="ctr"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 </a:t>
            </a:r>
            <a:r>
              <a:rPr lang="en-US" sz="2800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(I Corinthians 14:18)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02875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1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In The Apostolic Church They All Spoke In Tongues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b="1" dirty="0">
                <a:latin typeface="Candara" pitchFamily="34" charset="0"/>
              </a:rPr>
              <a:t>4. The Apostle Paul</a:t>
            </a:r>
          </a:p>
          <a:p>
            <a:pPr marL="36576" indent="0">
              <a:buNone/>
            </a:pPr>
            <a:endParaRPr lang="en-US" sz="1000" b="1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Paul himself testified that he spoke in tongues.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proves the fact that tongues was evidence that Paul had been filled with the Holy Ghost.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  <p:pic>
        <p:nvPicPr>
          <p:cNvPr id="19458" name="Picture 2" descr="http://2.bp.blogspot.com/__ZsgtiFFQ1c/TCJPLdeE2cI/AAAAAAAAALs/mBwZR-xJ0H8/s1600/evidenc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17" y="3933580"/>
            <a:ext cx="5019783" cy="20862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3515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27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F.</a:t>
            </a:r>
            <a:r>
              <a:rPr lang="en-US" sz="2700" spc="-3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7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Apostle Paul Taught Concerning Speaking With Tongues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apostle Paul gave the Corinthian church some very clear instructions concerning the phenomenon of speaking in tongues. </a:t>
            </a: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apostle Paul taught them several things.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  <p:pic>
        <p:nvPicPr>
          <p:cNvPr id="22530" name="Picture 2" descr="http://citylifemercymissions.files.wordpress.com/2012/03/blackwhitewritingpersonalstory.jpg?w=480&amp;h=48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733800"/>
            <a:ext cx="2286000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653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27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F.</a:t>
            </a:r>
            <a:r>
              <a:rPr lang="en-US" sz="2700" spc="-3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7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Apostle Paul Taught Concerning Speaking With Tongues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1. I Corinthians 12:28: </a:t>
            </a:r>
          </a:p>
          <a:p>
            <a:pPr marL="550926" indent="-514350">
              <a:buAutoNum type="arabicPeriod"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“Diversities of tongues” </a:t>
            </a:r>
            <a:r>
              <a:rPr lang="en-US" sz="2800" dirty="0">
                <a:latin typeface="Candara" pitchFamily="34" charset="0"/>
              </a:rPr>
              <a:t>is one of the things set in</a:t>
            </a: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the church. 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If we were to remove this, then we would be obliged to also eliminate teachers, miracles, governments, and so on.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58873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27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F.</a:t>
            </a:r>
            <a:r>
              <a:rPr lang="en-US" sz="2700" spc="-3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7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The Apostle Paul Taught Concerning Speaking With Tongues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2. I Corinthians 12:10: 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“Divers kinds of tongues” </a:t>
            </a:r>
            <a:r>
              <a:rPr lang="en-US" sz="2800" dirty="0">
                <a:latin typeface="Candara" pitchFamily="34" charset="0"/>
              </a:rPr>
              <a:t>is one of the nine gifts of the Spirit.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  <p:pic>
        <p:nvPicPr>
          <p:cNvPr id="23554" name="Picture 2" descr="http://how-to-preach.org/wp-content/uploads/2009/03/fruit-of-the-spiri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76600"/>
            <a:ext cx="2438400" cy="284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04791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437</TotalTime>
  <Words>708</Words>
  <Application>Microsoft Office PowerPoint</Application>
  <PresentationFormat>On-screen Show (4:3)</PresentationFormat>
  <Paragraphs>89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Candara</vt:lpstr>
      <vt:lpstr>Franklin Gothic Book</vt:lpstr>
      <vt:lpstr>Wingdings</vt:lpstr>
      <vt:lpstr>Wingdings 2</vt:lpstr>
      <vt:lpstr>Technic</vt:lpstr>
      <vt:lpstr>H i s t o r y   o f    P E N T E C O S T</vt:lpstr>
      <vt:lpstr>E. In The Apostolic Church They All Spoke In Tongues</vt:lpstr>
      <vt:lpstr>E. In The Apostolic Church They All Spoke In Tongues</vt:lpstr>
      <vt:lpstr>E. In The Apostolic Church They All Spoke In Tongues</vt:lpstr>
      <vt:lpstr>E. In The Apostolic Church They All Spoke In Tongues</vt:lpstr>
      <vt:lpstr>E. In The Apostolic Church They All Spoke In Tongues</vt:lpstr>
      <vt:lpstr>F. The Apostle Paul Taught Concerning Speaking With Tongues</vt:lpstr>
      <vt:lpstr>F. The Apostle Paul Taught Concerning Speaking With Tongues</vt:lpstr>
      <vt:lpstr>F. The Apostle Paul Taught Concerning Speaking With Tongues</vt:lpstr>
      <vt:lpstr>F. The Apostle Paul Taught Concerning Speaking With Tongues</vt:lpstr>
      <vt:lpstr>F. The Apostle Paul Taught Concerning Speaking With Tongues</vt:lpstr>
      <vt:lpstr>Questions for Review</vt:lpstr>
      <vt:lpstr>Questions for Review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Alyssa</dc:creator>
  <cp:lastModifiedBy>GM Intern1</cp:lastModifiedBy>
  <cp:revision>64</cp:revision>
  <dcterms:created xsi:type="dcterms:W3CDTF">2012-08-21T18:51:11Z</dcterms:created>
  <dcterms:modified xsi:type="dcterms:W3CDTF">2018-05-09T15:33:51Z</dcterms:modified>
</cp:coreProperties>
</file>