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5" r:id="rId12"/>
    <p:sldId id="314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2: The Historical Record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790358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Under the ministry of D. L. Moody, thousands were converted.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Proof that sometimes the Pentecostal outpouring was experienced was found in a book written by Dr. Robert Boyd in 1876.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34689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620" y="1066800"/>
            <a:ext cx="7903580" cy="53340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“On the following Sunday night, when I got to the rooms of Y.M.C.A., I found the meeting on fire. The young men were speaking with tongues and prophesying. What did it all mean? Only that Moody had been addressing them that afternoon.”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196452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790358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nineteenth century, higher criticism entered the ranks of the formal, historical churches.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As a result, personal piety was becoming a thing of the past.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891701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276600"/>
            <a:ext cx="790358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During this time God raised up the Salvation Army under General Booth.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Other groups such as the Free Methodists, were also reaching out after deeper spiritual experiences.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9218" name="Picture 2" descr="http://web.salvationarmy.org/images/can.www_can_kamloopsministries/salvation-army-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0" y="762000"/>
            <a:ext cx="3251200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489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90358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was followed by Holiness revivals in England, United States, and Canada.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the close of the 19th century some 25 separate Holiness denominations came into existence.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50015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4876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These Holiness revivals did much to prepare the way for the Pentecostal revival of the twentieth century.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was among these Holiness groups that the Holy Ghost was outpoured.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13314" name="Picture 2" descr="http://wvupci.org/wp-content/uploads/2010-09-03-CAC-revival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363" y="3956016"/>
            <a:ext cx="2866637" cy="2292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662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fountainofgrace.us/uploads/images/solid_colo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28" y="3657600"/>
            <a:ext cx="2379372" cy="25050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4876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Dr. A. B. Simpson, the founder of the Christian and Missionary Alliance, preached divine healing for the body.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14338" name="Picture 2" descr="http://upload.wikimedia.org/wikipedia/commons/3/30/Simpso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2587625"/>
            <a:ext cx="3051175" cy="3051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tapestryproductions.com/_productimages/21801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0166" y="2068285"/>
            <a:ext cx="2762250" cy="1589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927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4876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Another minister who did much to help restore the ministry of divine healing to the church was Alexander </a:t>
            </a:r>
            <a:r>
              <a:rPr lang="en-US" sz="2800" dirty="0" err="1">
                <a:latin typeface="Candara" pitchFamily="34" charset="0"/>
              </a:rPr>
              <a:t>Dowie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1900 he established a new city                       called Zion not far from Chicago.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16386" name="Picture 2" descr="http://www.johnalexanderdowie.com/attachments/Image/dowie_robes_sm_pic.bmp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9" r="3106" b="2469"/>
          <a:stretch/>
        </p:blipFill>
        <p:spPr bwMode="auto">
          <a:xfrm>
            <a:off x="5791200" y="2041622"/>
            <a:ext cx="2057400" cy="3194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rubloff.com/images/communities/Zion_map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2381250" cy="2371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673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19</a:t>
            </a:r>
            <a:r>
              <a:rPr lang="en-US" sz="2250" baseline="30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25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Century Revivals that Prepared the Way for the Pentecostal Revival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903580" cy="4876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arrested one hundred times for praying for the sick.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Thousands were healed under his ministry.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published a magazine called </a:t>
            </a:r>
            <a:r>
              <a:rPr lang="en-US" sz="2800" i="1" dirty="0">
                <a:latin typeface="Candara" pitchFamily="34" charset="0"/>
              </a:rPr>
              <a:t>Leaves of Healing </a:t>
            </a:r>
            <a:r>
              <a:rPr lang="en-US" sz="2800" dirty="0">
                <a:latin typeface="Candara" pitchFamily="34" charset="0"/>
              </a:rPr>
              <a:t>which carried the message of healing.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034135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487680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800" dirty="0"/>
              <a:t>True or False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2200" dirty="0"/>
              <a:t>1. _____ Thomas Walsh assisted Finney in his revivals.</a:t>
            </a:r>
          </a:p>
          <a:p>
            <a:pPr marL="493776" indent="-457200">
              <a:buAutoNum type="arabicPeriod"/>
            </a:pPr>
            <a:endParaRPr lang="en-US" sz="1100" dirty="0"/>
          </a:p>
          <a:p>
            <a:pPr marL="36576" indent="0">
              <a:buNone/>
            </a:pPr>
            <a:r>
              <a:rPr lang="en-US" sz="2200" dirty="0"/>
              <a:t>2. _____ In 1831 Mary Campbell married Edward Irving.</a:t>
            </a:r>
          </a:p>
          <a:p>
            <a:pPr marL="36576" indent="0">
              <a:buNone/>
            </a:pPr>
            <a:endParaRPr lang="en-US" sz="1100" dirty="0"/>
          </a:p>
          <a:p>
            <a:pPr marL="36576" indent="0">
              <a:buNone/>
            </a:pPr>
            <a:r>
              <a:rPr lang="en-US" sz="2200" dirty="0"/>
              <a:t>3. _____ Augustine lived in the fourth century.</a:t>
            </a:r>
          </a:p>
          <a:p>
            <a:pPr marL="36576" indent="0">
              <a:buNone/>
            </a:pPr>
            <a:endParaRPr lang="en-US" sz="1100" dirty="0"/>
          </a:p>
          <a:p>
            <a:pPr marL="36576" indent="0">
              <a:buNone/>
            </a:pPr>
            <a:r>
              <a:rPr lang="en-US" sz="2200" dirty="0"/>
              <a:t>4. _____ Edward Irving died in 1834.</a:t>
            </a:r>
          </a:p>
          <a:p>
            <a:pPr marL="36576" indent="0">
              <a:buNone/>
            </a:pPr>
            <a:endParaRPr lang="en-US" sz="1100" dirty="0"/>
          </a:p>
          <a:p>
            <a:pPr marL="36576" indent="0">
              <a:buNone/>
            </a:pPr>
            <a:r>
              <a:rPr lang="en-US" sz="2200" dirty="0"/>
              <a:t>5. _____ </a:t>
            </a:r>
            <a:r>
              <a:rPr lang="en-US" sz="2200" dirty="0" err="1"/>
              <a:t>Irenaeus</a:t>
            </a:r>
            <a:r>
              <a:rPr lang="en-US" sz="2200" dirty="0"/>
              <a:t> was a pupil of Polycarp.</a:t>
            </a:r>
          </a:p>
          <a:p>
            <a:pPr marL="36576" indent="0">
              <a:buNone/>
            </a:pPr>
            <a:endParaRPr lang="en-US" sz="1100" dirty="0"/>
          </a:p>
          <a:p>
            <a:pPr marL="36576" indent="0">
              <a:buNone/>
            </a:pPr>
            <a:r>
              <a:rPr lang="en-US" sz="2200" dirty="0"/>
              <a:t>6. _____ Dr. A. B. Simpson established the city of Zion.</a:t>
            </a:r>
          </a:p>
          <a:p>
            <a:pPr marL="36576" indent="0">
              <a:buNone/>
            </a:pPr>
            <a:endParaRPr lang="en-US" sz="1000" dirty="0"/>
          </a:p>
          <a:p>
            <a:pPr marL="36576" indent="0">
              <a:buNone/>
            </a:pPr>
            <a:r>
              <a:rPr lang="en-US" sz="2200" dirty="0"/>
              <a:t>7. _____ The Holiness revival helped to prepare the way for  	    the Latter Rain outpouring.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15920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1831 Mary Campbell married W. R. </a:t>
            </a:r>
            <a:r>
              <a:rPr lang="en-US" sz="2800" dirty="0" err="1">
                <a:latin typeface="Candara" pitchFamily="34" charset="0"/>
              </a:rPr>
              <a:t>Caird</a:t>
            </a:r>
            <a:r>
              <a:rPr lang="en-US" sz="2800" dirty="0">
                <a:latin typeface="Candara" pitchFamily="34" charset="0"/>
              </a:rPr>
              <a:t>, planning to go to the foreign mission field.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London they visited Edward Irving’s church.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1026" name="Picture 2" descr="http://farm4.staticflickr.com/3283/2735557723_61fffffa12_z.jpg?zz=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0" y="3086020"/>
            <a:ext cx="3657600" cy="2933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823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51816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200" dirty="0"/>
              <a:t>8. _____ The Huguenots were led by Martin Luther.</a:t>
            </a:r>
          </a:p>
          <a:p>
            <a:pPr marL="36576" indent="0">
              <a:buNone/>
            </a:pPr>
            <a:r>
              <a:rPr lang="en-US" sz="2200" dirty="0"/>
              <a:t>9. _____ In the Finney revivals, people were heard to speak 	    with tongues.</a:t>
            </a:r>
          </a:p>
          <a:p>
            <a:pPr marL="36576" indent="0">
              <a:buNone/>
            </a:pPr>
            <a:r>
              <a:rPr lang="en-US" sz="2200" dirty="0"/>
              <a:t>10. _____ A Pentecostal revival broke out in Scotland in 1830.</a:t>
            </a:r>
          </a:p>
          <a:p>
            <a:pPr marL="36576" indent="0">
              <a:buNone/>
            </a:pPr>
            <a:r>
              <a:rPr lang="en-US" sz="2200" dirty="0"/>
              <a:t>11. _____ Louis XIV attempted to force all Protestants into the 	     Roman church.</a:t>
            </a:r>
          </a:p>
          <a:p>
            <a:pPr marL="36576" indent="0">
              <a:buNone/>
            </a:pPr>
            <a:r>
              <a:rPr lang="en-US" sz="2200" dirty="0"/>
              <a:t>12. _____ Dr. Simpson published a magazine called </a:t>
            </a:r>
            <a:r>
              <a:rPr lang="en-US" sz="2200" i="1" dirty="0"/>
              <a:t>Leaves ` 	      of Healing.</a:t>
            </a:r>
          </a:p>
          <a:p>
            <a:pPr marL="36576" indent="0">
              <a:buNone/>
            </a:pPr>
            <a:r>
              <a:rPr lang="en-US" sz="2200" dirty="0"/>
              <a:t>13. _____ Tertullian lived in the fourth century.</a:t>
            </a:r>
          </a:p>
          <a:p>
            <a:pPr marL="36576" indent="0">
              <a:buNone/>
            </a:pPr>
            <a:r>
              <a:rPr lang="en-US" sz="2200" dirty="0"/>
              <a:t>14. _____ There was a small stream of Pentecostal blessing 	      in the darkest hours of church history.</a:t>
            </a:r>
          </a:p>
          <a:p>
            <a:pPr marL="36576" indent="0">
              <a:buNone/>
            </a:pPr>
            <a:r>
              <a:rPr lang="en-US" sz="2200" dirty="0"/>
              <a:t>15. _____ Irving’s church was called the “Catholic and 	   	      Apostolic Church.”</a:t>
            </a:r>
            <a:endParaRPr lang="en-US" sz="22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62880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90358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Through their testimony an increased emphasis was placed upon the ministry of the Holy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Prophecy, the gift of tongues, and the interpretation of tongues were manifested in the services.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3731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Through persecution, Irving was forced to withdraw and form a church organization, “Catholic and Apostolic Church.”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that time there were thirty congregations and six thousand followers.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2050" name="Picture 2" descr="http://s3.amazonaws.com/london-remembers/images/big/45398.jpg?131937988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2362200" cy="2362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41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429000"/>
            <a:ext cx="790358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1834 Edward Irving died and the movement gradually fell apart.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Within thirty years the gift of tongues ceased to be heard.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3076" name="Picture 4" descr="http://image2.findagrave.com/photos250/photos/2012/128/89767315_13364871345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1800" y="838200"/>
            <a:ext cx="2133600" cy="25254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40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Ritualism took the place of the power of God.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3074" name="Picture 2" descr="http://img.docstoccdn.com/thumb/orig/17184036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6400" y="1854690"/>
            <a:ext cx="4648200" cy="37841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70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820" y="1447800"/>
            <a:ext cx="790358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None/>
            </a:pPr>
            <a:r>
              <a:rPr lang="en-US" sz="2800" dirty="0">
                <a:latin typeface="Candara" pitchFamily="34" charset="0"/>
              </a:rPr>
              <a:t>This movement died mainly because they failed to realize that there was an experience of the baptism of the Holy Ghost and that the initial evidence was speaking in tongues.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181780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0358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Charles G. Finney revivals people were slain under the power of God.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Prayer meetings sometimes ran all night.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6146" name="Picture 2" descr="http://truthinheart.com/EarlyOberlinCD/CD/Finney/Broadway_Tabernacle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124200"/>
            <a:ext cx="3896591" cy="304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52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in the Nineteenth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790358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people were healed.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Others saw visions of Heaven or of Hell.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Occasionally people spoke in tongues.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2: The Historical Record               Global University of Theological Studies</a:t>
            </a:r>
          </a:p>
        </p:txBody>
      </p:sp>
      <p:pic>
        <p:nvPicPr>
          <p:cNvPr id="5124" name="Picture 4" descr="http://ikono.org/ikonotv/wp-content/uploads/laing-john-martin-editoriual-image1__gallery_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3581400" cy="2292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2.bp.blogspot.com/-Djb3RyXpd8E/Tg0VcCj2VjI/AAAAAAAAAWo/TdpO7TtrUL8/s1600/Visions+of+Heave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5884">
            <a:off x="3973181" y="1609125"/>
            <a:ext cx="3704705" cy="2778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08183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10691</TotalTime>
  <Words>1027</Words>
  <Application>Microsoft Office PowerPoint</Application>
  <PresentationFormat>On-screen Show (4:3)</PresentationFormat>
  <Paragraphs>129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C. Pentecost in the Nineteenth Century</vt:lpstr>
      <vt:lpstr>D. 19th Century Revivals that Prepared the Way for the Pentecostal Revival</vt:lpstr>
      <vt:lpstr>D. 19th Century Revivals that Prepared the Way for the Pentecostal Revival</vt:lpstr>
      <vt:lpstr>D. 19th Century Revivals that Prepared the Way for the Pentecostal Revival</vt:lpstr>
      <vt:lpstr>D. 19th Century Revivals that Prepared the Way for the Pentecostal Revival</vt:lpstr>
      <vt:lpstr>D. 19th Century Revivals that Prepared the Way for the Pentecostal Revival</vt:lpstr>
      <vt:lpstr>D. 19th Century Revivals that Prepared the Way for the Pentecostal Revival</vt:lpstr>
      <vt:lpstr>D. 19th Century Revivals that Prepared the Way for the Pentecostal Revival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118</cp:revision>
  <dcterms:created xsi:type="dcterms:W3CDTF">2012-08-21T18:51:11Z</dcterms:created>
  <dcterms:modified xsi:type="dcterms:W3CDTF">2018-05-09T15:36:23Z</dcterms:modified>
</cp:coreProperties>
</file>