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2B0E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6069" y="5181600"/>
            <a:ext cx="5312931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8382000" cy="419100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H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i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s</a:t>
            </a:r>
            <a:r>
              <a:rPr lang="en-US" sz="8000" b="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t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r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y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f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P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N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C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O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S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6400800"/>
            <a:ext cx="8077200" cy="395286"/>
          </a:xfrm>
        </p:spPr>
        <p:txBody>
          <a:bodyPr>
            <a:noAutofit/>
          </a:bodyPr>
          <a:lstStyle/>
          <a:p>
            <a:r>
              <a:rPr lang="en-US" spc="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Global University of Theological Studies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54114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Lesson 4: Azusa Street, Los Angeles</a:t>
            </a:r>
          </a:p>
        </p:txBody>
      </p:sp>
      <p:pic>
        <p:nvPicPr>
          <p:cNvPr id="1026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485" y="5142620"/>
            <a:ext cx="1088915" cy="1620809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169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Azusa Street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857" y="838200"/>
            <a:ext cx="8196943" cy="54102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An old discarded building that had been a Methodist church was found at 312 Azusa Street.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It was a two-story frame building, and the upstairs had been used as a tenement house.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On the lower floor was a large unplastered            room.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  <p:pic>
        <p:nvPicPr>
          <p:cNvPr id="13314" name="Picture 2" descr="http://www.azusabooks.com/img/azusabuildingsign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1828800"/>
            <a:ext cx="2687577" cy="19689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9581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Azusa Street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857" y="1676400"/>
            <a:ext cx="8196943" cy="54102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revival that began there lasted for three years, without a break.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Services continued from ten o’clock in the morning until midnight.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191165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Azusa Street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857" y="1219200"/>
            <a:ext cx="8196943" cy="54102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meetings were not advertised.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No church organization was sponsoring the meetings.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No instruments of music were used; there was no choir.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No offerings were received.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922529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Azusa Street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857" y="914400"/>
            <a:ext cx="8196943" cy="54102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No subjects or sermons were announced in advance.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Everything was done in a spontaneous manner wholly led by the Spirit.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Pride had no place there; everyone was equal, black and white, rich and poor, educated and illiterate.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  <p:pic>
        <p:nvPicPr>
          <p:cNvPr id="15362" name="Picture 2" descr="http://ec.europa.eu/social/BlobServlet?mode=displayPicture&amp;photoId=554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4800600"/>
            <a:ext cx="1981200" cy="14924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2134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Azusa Street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857" y="914400"/>
            <a:ext cx="8196943" cy="54102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People came from all parts of the globe by the hundreds and thousands. 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People of all faiths and denominations came.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the Azusa Mission, God baptized them with the Holy Ghost and fire.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  <p:pic>
        <p:nvPicPr>
          <p:cNvPr id="19458" name="Picture 2" descr="http://www.ojccc.org/wp-content/uploads/2011/12/fire-reviv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" y="4410074"/>
            <a:ext cx="2476500" cy="18478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6573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Azusa Street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196943" cy="5334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They returned home preaching Pentecostal truth.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glorious truth of the Pentecostal experience had encircled the globe and was reaching           hungry hearts everywhere.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  <p:pic>
        <p:nvPicPr>
          <p:cNvPr id="18434" name="Picture 2" descr="http://www.blackradionetwork.com/images/userfiles/racialequalit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1676400"/>
            <a:ext cx="3744479" cy="26733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803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3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Why was the Azusa Street Revival so Important?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196943" cy="53340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b="1" dirty="0">
                <a:latin typeface="Candara" pitchFamily="34" charset="0"/>
              </a:rPr>
              <a:t>1. The Location of Los Angeles: </a:t>
            </a:r>
          </a:p>
          <a:p>
            <a:pPr marL="36576" indent="0">
              <a:buNone/>
            </a:pPr>
            <a:endParaRPr lang="en-US" sz="1200" b="1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Los Angeles was located at the crossroads of a nation.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Missionaries were constantly coming and going.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Evangelists and other gospel workers were constantly visiting or passing through Los Angeles.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8572988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3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Why was the Azusa Street Revival so Important?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196943" cy="53340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b="1" dirty="0">
                <a:latin typeface="Candara" pitchFamily="34" charset="0"/>
              </a:rPr>
              <a:t>2. The Publicity It Received: </a:t>
            </a:r>
          </a:p>
          <a:p>
            <a:pPr marL="36576" indent="0">
              <a:buNone/>
            </a:pPr>
            <a:endParaRPr lang="en-US" sz="1200" b="1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Newspapers gave it wide coverage.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The revival received nationwide publicity and was brought to the attention of thousands.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  <p:pic>
        <p:nvPicPr>
          <p:cNvPr id="20482" name="Picture 2" descr="http://enrichmentjournal.ag.org/images/9904_images/026_la_times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810000"/>
            <a:ext cx="3805879" cy="2438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96440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3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Why was the Azusa Street Revival so Important?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196943" cy="53340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b="1" dirty="0">
                <a:latin typeface="Candara" pitchFamily="34" charset="0"/>
              </a:rPr>
              <a:t>3. The Foundation of Scriptural Truth: </a:t>
            </a:r>
          </a:p>
          <a:p>
            <a:pPr marL="36576" indent="0">
              <a:buNone/>
            </a:pPr>
            <a:endParaRPr lang="en-US" sz="1200" b="1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The revival was built upon scriptural truth.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Emphasis was placed upon the Pentecostal experience. 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The Bible evidence of speaking in tongues was declared.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8325595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3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Why was the Azusa Street Revival so Important?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196943" cy="53340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b="1" dirty="0">
                <a:latin typeface="Candara" pitchFamily="34" charset="0"/>
              </a:rPr>
              <a:t>4. Persecution That Followed: </a:t>
            </a:r>
          </a:p>
          <a:p>
            <a:pPr marL="36576" indent="0">
              <a:buNone/>
            </a:pPr>
            <a:endParaRPr lang="en-US" sz="1200" b="1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This revival brought opposition and persecution.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Generally those who received the Pentecostal experience were expelled from their churches.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This drove Pentecostal people together and caused the Pentecostal movement to be launched.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982043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W. J. Seymour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December 1905, Brother Parham rented 503 Rusk Street in Houston, Texas to open a Bible school.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Among the students was a black                            Holiness preacher, W. J. Seymour.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had not yet received the Holy Ghost but was convinced that the experience was scriptural.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  <p:pic>
        <p:nvPicPr>
          <p:cNvPr id="5122" name="Picture 2" descr="http://4.bp.blogspot.com/_jl4lsaoqUU0/S0fZ6lkQTPI/AAAAAAAAAYY/a8E28KHkhg4/s320/WilliamJSeymour(Minister)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98001">
            <a:off x="5986160" y="2459829"/>
            <a:ext cx="1958296" cy="1981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410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The Result of the Azusa Street Revival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196943" cy="5334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Holiness churches split over the Pentecostal experience and doctrine.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Some churches, such as Church of the Nazarene and Missionary Alliance, stood against the Pentecostal revival.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Others, such as the Pentecostal Holiness Church and the Church of God, accepted the new teaching.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6957097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The Result of the Azusa Street Revival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196943" cy="5334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Some of the most godly men of other denominations were attracted to the revival.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  <p:pic>
        <p:nvPicPr>
          <p:cNvPr id="23554" name="Picture 2" descr="http://www.michaelcorcoran.net/wp-content/uploads/2012/02/azusa-leadership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2712482"/>
            <a:ext cx="5257800" cy="30025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3019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The Result of the Azusa Street Revival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196943" cy="533400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The Pentecostal revival received from the Holiness churches certain characteristics - open altar, the tarrying services, the camp meetings, and so on.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  <p:pic>
        <p:nvPicPr>
          <p:cNvPr id="22530" name="Picture 2" descr="http://healingwatersflow.files.wordpress.com/2008/04/camp_meetin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3200400"/>
            <a:ext cx="4114800" cy="25053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25246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The Result of the Azusa Street Revival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8196943" cy="5334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the beginning the revival went by various names.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most common was the “Apostolic Faith.”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However, soon other names were given, the most common of which was simply “Pentecostal.”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914375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Questions for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196943" cy="53340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600" dirty="0">
                <a:latin typeface="Candara" pitchFamily="34" charset="0"/>
              </a:rPr>
              <a:t>1. State the four factors that made the Azusa Street Revival so important.</a:t>
            </a:r>
          </a:p>
          <a:p>
            <a:pPr marL="550926" indent="-514350">
              <a:buAutoNum type="arabicPeriod"/>
            </a:pPr>
            <a:endParaRPr lang="en-US" sz="26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600" dirty="0">
                <a:latin typeface="Candara" pitchFamily="34" charset="0"/>
              </a:rPr>
              <a:t>2. Describe the building used at 312 Azusa Street.</a:t>
            </a:r>
          </a:p>
          <a:p>
            <a:pPr marL="36576" indent="0">
              <a:buNone/>
            </a:pPr>
            <a:endParaRPr lang="en-US" sz="26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600" dirty="0">
                <a:latin typeface="Candara" pitchFamily="34" charset="0"/>
              </a:rPr>
              <a:t>3. Describe the services that took place there.</a:t>
            </a:r>
          </a:p>
          <a:p>
            <a:pPr marL="36576" indent="0">
              <a:buNone/>
            </a:pPr>
            <a:endParaRPr lang="en-US" sz="26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600" dirty="0">
                <a:latin typeface="Candara" pitchFamily="34" charset="0"/>
              </a:rPr>
              <a:t>4. What happened at 214 Bonnie Brae Street?</a:t>
            </a:r>
          </a:p>
          <a:p>
            <a:pPr marL="36576" indent="0">
              <a:buNone/>
            </a:pPr>
            <a:endParaRPr lang="en-US" sz="26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600" dirty="0">
                <a:latin typeface="Candara" pitchFamily="34" charset="0"/>
              </a:rPr>
              <a:t>5. When did W. J. Seymour receive the Holy Ghost?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988473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W. J. Seymour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848600" cy="5334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 woman from a Nazarene Church in Los Angeles met Brother Seymour.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She told her church about Brother Seymour and an invitation was sent to him to hold a meeting in their church.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accepted the invitation and took a train to Los Angeles.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474626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W. J. Seymour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848600" cy="5334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On the first Sunday morning he took for his text Acts 2:4.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told them about the baptism of the Holy Ghost with the evidence of speaking in tongues.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When he returned for the afternoon                      service, he found the church door                      locked.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  <p:pic>
        <p:nvPicPr>
          <p:cNvPr id="7170" name="Picture 2" descr="http://farm3.staticflickr.com/2775/4314022243_9824997e6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14365">
            <a:off x="6109088" y="3431425"/>
            <a:ext cx="1886078" cy="28663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964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W. J. Seymour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048000"/>
            <a:ext cx="7848600" cy="5334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They had decided that the new doctrine was heresy.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 man by the name of Lee invited him to his home where Brother Seymour gave himself to prayer.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  <p:pic>
        <p:nvPicPr>
          <p:cNvPr id="6146" name="Picture 2" descr="http://2.bp.blogspot.com/-XH3NKPtM3wg/TlrZB269CfI/AAAAAAAAEWU/MiwQPpxtxZE/s1600/Book+Heresy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600" y="808567"/>
            <a:ext cx="3886200" cy="20870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525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Bonnie Brae Street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857" y="990600"/>
            <a:ext cx="8196943" cy="5334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 Baptist couple, Richard and Ruth </a:t>
            </a:r>
            <a:r>
              <a:rPr lang="en-US" sz="2800" dirty="0" err="1">
                <a:latin typeface="Candara" pitchFamily="34" charset="0"/>
              </a:rPr>
              <a:t>Asberry</a:t>
            </a:r>
            <a:r>
              <a:rPr lang="en-US" sz="2800" dirty="0">
                <a:latin typeface="Candara" pitchFamily="34" charset="0"/>
              </a:rPr>
              <a:t>,               lived at 214 Bonnie Brae Street.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Brother Seymour conducted prayer meetings in their home.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Each night a group of hungry souls met for prayer in this home.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  <p:pic>
        <p:nvPicPr>
          <p:cNvPr id="9218" name="Picture 2" descr="http://laist.com/attachments/la_simone/bonnie_brae_house_ol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200" y="4151539"/>
            <a:ext cx="2667000" cy="20206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917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Bonnie Brae Street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6800"/>
            <a:ext cx="7848599" cy="5334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On April 9, 1906, the power of God fell upon these praying believers. 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Seven were gloriously filled with the Holy Spirit. 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Among them was Brother Lee.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For three days and three nights the service continued with people coming from everywhere.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4219153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Bonnie Brae Street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857" y="838200"/>
            <a:ext cx="8196943" cy="5334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Hundreds of all races tried to crowd into the house.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whole city was stirred.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Sinners were converted and sick bodies             were healed.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  <p:pic>
        <p:nvPicPr>
          <p:cNvPr id="11266" name="Picture 2" descr="http://www.labeez.org/2009/03/2009_0315_apostolic_faith_collage_580x2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2781300"/>
            <a:ext cx="4648198" cy="2324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767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Bonnie Brae Street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857" y="990600"/>
            <a:ext cx="8196943" cy="52578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On April 12, 1906, W. J. Seymour, who had brought the message to Los Angeles, was baptized with the Holy Ghost.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4: Azusa Street, Los Angeles         Global University of Theological Studies</a:t>
            </a:r>
          </a:p>
        </p:txBody>
      </p:sp>
      <p:pic>
        <p:nvPicPr>
          <p:cNvPr id="10242" name="Picture 2" descr="http://pentecostalpacifism.com/Baptismal%20photo%20Restore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644" y="2514600"/>
            <a:ext cx="4891956" cy="36290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840053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18426</TotalTime>
  <Words>1345</Words>
  <Application>Microsoft Office PowerPoint</Application>
  <PresentationFormat>On-screen Show (4:3)</PresentationFormat>
  <Paragraphs>178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Candara</vt:lpstr>
      <vt:lpstr>Franklin Gothic Book</vt:lpstr>
      <vt:lpstr>Wingdings</vt:lpstr>
      <vt:lpstr>Wingdings 2</vt:lpstr>
      <vt:lpstr>Technic</vt:lpstr>
      <vt:lpstr>H i s t o r y   o f    P E N T E C O S T</vt:lpstr>
      <vt:lpstr>A. W. J. Seymour</vt:lpstr>
      <vt:lpstr>A. W. J. Seymour</vt:lpstr>
      <vt:lpstr>A. W. J. Seymour</vt:lpstr>
      <vt:lpstr>A. W. J. Seymour</vt:lpstr>
      <vt:lpstr>B. Bonnie Brae Street</vt:lpstr>
      <vt:lpstr>B. Bonnie Brae Street</vt:lpstr>
      <vt:lpstr>B. Bonnie Brae Street</vt:lpstr>
      <vt:lpstr>B. Bonnie Brae Street</vt:lpstr>
      <vt:lpstr>C. Azusa Street</vt:lpstr>
      <vt:lpstr>C. Azusa Street</vt:lpstr>
      <vt:lpstr>C. Azusa Street</vt:lpstr>
      <vt:lpstr>C. Azusa Street</vt:lpstr>
      <vt:lpstr>C. Azusa Street</vt:lpstr>
      <vt:lpstr>C. Azusa Street</vt:lpstr>
      <vt:lpstr>D. Why was the Azusa Street Revival so Important?</vt:lpstr>
      <vt:lpstr>D. Why was the Azusa Street Revival so Important?</vt:lpstr>
      <vt:lpstr>D. Why was the Azusa Street Revival so Important?</vt:lpstr>
      <vt:lpstr>D. Why was the Azusa Street Revival so Important?</vt:lpstr>
      <vt:lpstr>E. The Result of the Azusa Street Revival</vt:lpstr>
      <vt:lpstr>E. The Result of the Azusa Street Revival</vt:lpstr>
      <vt:lpstr>E. The Result of the Azusa Street Revival</vt:lpstr>
      <vt:lpstr>E. The Result of the Azusa Street Revival</vt:lpstr>
      <vt:lpstr>Questions for 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</dc:creator>
  <cp:lastModifiedBy>GM Intern1</cp:lastModifiedBy>
  <cp:revision>157</cp:revision>
  <dcterms:created xsi:type="dcterms:W3CDTF">2012-08-21T18:51:11Z</dcterms:created>
  <dcterms:modified xsi:type="dcterms:W3CDTF">2018-05-09T15:42:25Z</dcterms:modified>
</cp:coreProperties>
</file>