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2B0E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691" autoAdjust="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6069" y="5181600"/>
            <a:ext cx="5312931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8382000" cy="4191000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H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i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s</a:t>
            </a:r>
            <a:r>
              <a:rPr lang="en-US" sz="8000" b="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t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r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y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f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P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N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C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O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S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6400800"/>
            <a:ext cx="8077200" cy="395286"/>
          </a:xfrm>
        </p:spPr>
        <p:txBody>
          <a:bodyPr>
            <a:noAutofit/>
          </a:bodyPr>
          <a:lstStyle/>
          <a:p>
            <a:r>
              <a:rPr lang="en-US" spc="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Global University of Theological Studies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54114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Lesson 7: The Oneness Truth</a:t>
            </a:r>
          </a:p>
        </p:txBody>
      </p:sp>
      <p:pic>
        <p:nvPicPr>
          <p:cNvPr id="1026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6485" y="5142620"/>
            <a:ext cx="1088915" cy="1620809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169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The Truth Is Established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96" y="914400"/>
            <a:ext cx="7795204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Brother Glenn Cook joined Brother </a:t>
            </a:r>
            <a:r>
              <a:rPr lang="en-US" sz="2800" dirty="0" err="1">
                <a:latin typeface="Candara" pitchFamily="34" charset="0"/>
              </a:rPr>
              <a:t>Ewart</a:t>
            </a:r>
            <a:r>
              <a:rPr lang="en-US" sz="2800" dirty="0">
                <a:latin typeface="Candara" pitchFamily="34" charset="0"/>
              </a:rPr>
              <a:t> in this tent revival.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They baptized each other in the name of Jesus.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There were even healings in the water.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7: The Oneness Truth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7170" name="Picture 2" descr="http://4.bp.blogspot.com/-MrG1ppbQ5Xg/TZr1OmPbTkI/AAAAAAAADLc/01Z9jQnvsvw/s1600/revival-meetin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4030423"/>
            <a:ext cx="3276600" cy="22038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595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The Truth Is Established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96" y="2895600"/>
            <a:ext cx="7795204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truth spread like fire across the nation with Indianapolis becoming a strong center for the Apostolic truth.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G. T. Haywood and his followers were baptized in Jesus’ name.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7: The Oneness Truth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9218" name="Picture 2" descr="http://t1.gstatic.com/images?q=tbn:ANd9GcT9w9OyeTYjctbTmQURMmGI9k9O8Bfkga-_Po-EeUSN2Ft6UgUkdDQ58m2bc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841611"/>
            <a:ext cx="2819400" cy="19777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stpatselkhorn.org/portals/0/bible-Sunlight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68723">
            <a:off x="475923" y="931038"/>
            <a:ext cx="2808284" cy="16936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www.nasa.gov/images/content/49261main_usa_nightm.jp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34466">
            <a:off x="5555397" y="1261872"/>
            <a:ext cx="2267884" cy="15309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459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Opposition To The Truth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96" y="1371600"/>
            <a:ext cx="7795204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Great opposition arose against the Oneness revelation.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2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revelation was called the “New Issue.”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2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H. A. Goss called a conference in Arkansas, 1915, to warn young ministers against this teaching.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7: The Oneness Truth       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32910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Opposition To The Truth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438400"/>
            <a:ext cx="7795204" cy="5105400"/>
          </a:xfrm>
        </p:spPr>
        <p:txBody>
          <a:bodyPr>
            <a:normAutofit/>
          </a:bodyPr>
          <a:lstStyle/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E. N. Bell called another conference at Little Rock to warn preachers against the message.</a:t>
            </a: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He attacked the message in his paper, </a:t>
            </a:r>
            <a:r>
              <a:rPr lang="en-US" sz="2800" i="1" dirty="0">
                <a:latin typeface="Candara" pitchFamily="34" charset="0"/>
              </a:rPr>
              <a:t>The Word and Witness.</a:t>
            </a: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7: The Oneness Truth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0242" name="Picture 2" descr="http://www.apostolicarchives.com/i/Historic%20Profil/BellEN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27103">
            <a:off x="959326" y="762000"/>
            <a:ext cx="1362075" cy="1657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161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The Truth of Jesus Name Baptism is Victorious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7795204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1915 there was a camp meeting                               at Jackson, Tennessee.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evangelist was a Oneness preacher, L. V. Roberts.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His sermon was taken from Acts 2:38 and E. N. Bell requested water baptism in Jesus’ name.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7: The Oneness Truth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3314" name="Picture 2" descr="http://www.idcide.com/i/mc2/tn/jackson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89590">
            <a:off x="5842743" y="845625"/>
            <a:ext cx="2362200" cy="1968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6900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The Truth of Jesus Name Baptism is Victorious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79248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was the beginning of a tremendous revival.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It was estimated that the crowds reached 4,000.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7: The Oneness Truth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2290" name="Picture 2" descr="https://blog.shareaholic.com/wp-content/uploads/2012/06/crowd-of-peopl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2895600"/>
            <a:ext cx="4876800" cy="32464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3070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The Truth of Jesus Name Baptism is Victorious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79248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Later there was a camp meeting at Little Rock.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evangelist was L. C. Hall who was baptized in Jesus’ name by E. N. Bell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 prominent preacher, Howard A. Goss, was baptized.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7: The Oneness Truth       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4697217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F. The Truth Established in Canada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79248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Oneness truth soon came to Canada.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Franklin Small accepted the truth in Winnipeg.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eastern Ontario, Brothers Clarence Cross and Howard Goss helped establish the message.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7: The Oneness Truth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4338" name="Picture 2" descr="http://t2.gstatic.com/images?q=tbn:ANd9GcRyZ5sKe-kEP6zdpEtdH9IDo7YLl_QTNNAfReRCIdapDXptinyImFaTmE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4210050"/>
            <a:ext cx="1332557" cy="20066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oof.upci.org/moduleUploads/howardgoss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9350" y="4286250"/>
            <a:ext cx="1619250" cy="1962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8436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F. The Truth Established in Canada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7924800" cy="5105400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At the first baptismal service at Outlet Camp Meeting when the name of Jesus was used, there was a great move of the Holy Spirit. </a:t>
            </a:r>
          </a:p>
          <a:p>
            <a:pPr marL="36576" indent="0" algn="ctr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 algn="ctr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Many Pentecostal saints immediately presented themselves for baptism.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7: The Oneness Truth       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1705122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8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Questions for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7924800" cy="5105400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State briefly the part each of the following took in the revelation of the Jesus Name truth: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sz="2800" dirty="0">
                <a:latin typeface="Candara" pitchFamily="34" charset="0"/>
              </a:rPr>
              <a:t>G. T. Haywood</a:t>
            </a:r>
            <a:endParaRPr lang="en-US" sz="1000" dirty="0">
              <a:latin typeface="Candara" pitchFamily="34" charset="0"/>
            </a:endParaRPr>
          </a:p>
          <a:p>
            <a:pPr marL="36576" indent="0">
              <a:lnSpc>
                <a:spcPct val="150000"/>
              </a:lnSpc>
              <a:buNone/>
            </a:pPr>
            <a:r>
              <a:rPr lang="en-US" sz="2800" dirty="0">
                <a:latin typeface="Candara" pitchFamily="34" charset="0"/>
              </a:rPr>
              <a:t>Frank </a:t>
            </a:r>
            <a:r>
              <a:rPr lang="en-US" sz="2800" dirty="0" err="1">
                <a:latin typeface="Candara" pitchFamily="34" charset="0"/>
              </a:rPr>
              <a:t>Ewart</a:t>
            </a:r>
            <a:endParaRPr lang="en-US" sz="2800" dirty="0">
              <a:latin typeface="Candara" pitchFamily="34" charset="0"/>
            </a:endParaRPr>
          </a:p>
          <a:p>
            <a:pPr marL="36576" indent="0">
              <a:lnSpc>
                <a:spcPct val="150000"/>
              </a:lnSpc>
              <a:buNone/>
            </a:pPr>
            <a:r>
              <a:rPr lang="en-US" sz="2800" dirty="0">
                <a:latin typeface="Candara" pitchFamily="34" charset="0"/>
              </a:rPr>
              <a:t>R. E. McAlister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sz="2800" dirty="0">
                <a:latin typeface="Candara" pitchFamily="34" charset="0"/>
              </a:rPr>
              <a:t>Glenn Cook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sz="2800" dirty="0">
                <a:latin typeface="Candara" pitchFamily="34" charset="0"/>
              </a:rPr>
              <a:t>Howard Goss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sz="2800" dirty="0">
                <a:latin typeface="Candara" pitchFamily="34" charset="0"/>
              </a:rPr>
              <a:t>E. N. Bell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7: The Oneness Truth       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603828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Water Baptism in Jesus’ Name Preached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 camp meeting held in Los Angeles, 1913, is important in Pentecostal history.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364 people were baptized with the Holy Ghost.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However, this was not the most important thing that took place in this camp meeting.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7: The Oneness Truth       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513486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Water Baptism in Jesus’ Name Preached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96" y="990600"/>
            <a:ext cx="7795204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At a water baptismal service, Evangelist R. E. McAlister was asked to preach.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stated that the apostles used the name of Jesus Christ when baptizing converts.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7: The Oneness Truth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026" name="Picture 2" descr="http://lifehopeandtruth.com/uploads/images/made/uploads/images/baptize-jesus-name_472_313_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108" y="3581400"/>
            <a:ext cx="3906892" cy="2590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746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Water Baptism in Jesus’ Name Preached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96" y="1524000"/>
            <a:ext cx="7795204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message was like a great explosion. 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One man ran to the platform and                 requested this doctrine to be kept                     silent. 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But the truth had been spoken and left its mark.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7: The Oneness Truth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050" name="Picture 2" descr="http://www.choralnet.org/paint/32676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98099">
            <a:off x="6034730" y="2224730"/>
            <a:ext cx="2118003" cy="21180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906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Water Baptism in Jesus’ Name Preached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96" y="1066800"/>
            <a:ext cx="7795204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Among those who heard the statement of truth were Frank J. </a:t>
            </a:r>
            <a:r>
              <a:rPr lang="en-US" sz="2800" dirty="0" err="1">
                <a:latin typeface="Candara" pitchFamily="34" charset="0"/>
              </a:rPr>
              <a:t>Ewart</a:t>
            </a:r>
            <a:r>
              <a:rPr lang="en-US" sz="2800" dirty="0">
                <a:latin typeface="Candara" pitchFamily="34" charset="0"/>
              </a:rPr>
              <a:t> and G. T. Haywood.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These men became leaders in the Oneness movement.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7: The Oneness Truth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3074" name="Picture 2" descr="http://www.apostolicarchives.com/i/Hall%20of%20Fame/EwartFJ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8030" y="2286000"/>
            <a:ext cx="2265770" cy="2667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1.bp.blogspot.com/-HDE3EU_0TRQ/T1RJRJpsW6I/AAAAAAAAAGE/5KqmBYnFwd0/s1600/Haywood-GT-347x50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800600" y="2208044"/>
            <a:ext cx="1905000" cy="27449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69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Water Baptism in Jesus’ Name Preached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96" y="1143000"/>
            <a:ext cx="7795204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After a night of prayer, John </a:t>
            </a:r>
            <a:r>
              <a:rPr lang="en-US" sz="2800" dirty="0" err="1">
                <a:latin typeface="Candara" pitchFamily="34" charset="0"/>
              </a:rPr>
              <a:t>Scheppe</a:t>
            </a:r>
            <a:r>
              <a:rPr lang="en-US" sz="2800" dirty="0">
                <a:latin typeface="Candara" pitchFamily="34" charset="0"/>
              </a:rPr>
              <a:t> received a revelation of the power of the name of Jesus.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ran through the camp shouting and proclaiming what the Lord had shown him.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left a deep impression upon all.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7: The Oneness Truth       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199799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The Truth Revealed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96" y="1143000"/>
            <a:ext cx="7795204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Frank </a:t>
            </a:r>
            <a:r>
              <a:rPr lang="en-US" sz="2800" dirty="0" err="1">
                <a:latin typeface="Candara" pitchFamily="34" charset="0"/>
              </a:rPr>
              <a:t>Ewart</a:t>
            </a:r>
            <a:r>
              <a:rPr lang="en-US" sz="2800" dirty="0">
                <a:latin typeface="Candara" pitchFamily="34" charset="0"/>
              </a:rPr>
              <a:t>, R. E. McAlister, and Glenn A. Cook then opened a revival on Main Street.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They had many discussions on doctrine.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 great revival broke out in Los Angeles and continued for many months.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Also present at the revival was G. T. Haywood.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7: The Oneness Truth       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670594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The Truth Revealed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96" y="1143000"/>
            <a:ext cx="7795204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Brother </a:t>
            </a:r>
            <a:r>
              <a:rPr lang="en-US" sz="2800" dirty="0" err="1">
                <a:latin typeface="Candara" pitchFamily="34" charset="0"/>
              </a:rPr>
              <a:t>Ewart</a:t>
            </a:r>
            <a:r>
              <a:rPr lang="en-US" sz="2800" dirty="0">
                <a:latin typeface="Candara" pitchFamily="34" charset="0"/>
              </a:rPr>
              <a:t> noticed that when he exalted the name of Jesus the power of God was manifest.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1914 he used the paper, </a:t>
            </a:r>
            <a:r>
              <a:rPr lang="en-US" sz="2800" i="1" dirty="0">
                <a:latin typeface="Candara" pitchFamily="34" charset="0"/>
              </a:rPr>
              <a:t>Meat in Due Season</a:t>
            </a:r>
            <a:r>
              <a:rPr lang="en-US" sz="2800" dirty="0">
                <a:latin typeface="Candara" pitchFamily="34" charset="0"/>
              </a:rPr>
              <a:t>, to help promote the Oneness truth.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7: The Oneness Truth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4098" name="Picture 2" descr="http://media.salemwebnetwork.com/weblog/Pohlman/JesusNam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2286000"/>
            <a:ext cx="5772150" cy="22383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248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The Truth Is Established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96" y="1295400"/>
            <a:ext cx="7795204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Brother </a:t>
            </a:r>
            <a:r>
              <a:rPr lang="en-US" sz="2800" dirty="0" err="1">
                <a:latin typeface="Candara" pitchFamily="34" charset="0"/>
              </a:rPr>
              <a:t>Ewart</a:t>
            </a:r>
            <a:r>
              <a:rPr lang="en-US" sz="2800" dirty="0">
                <a:latin typeface="Candara" pitchFamily="34" charset="0"/>
              </a:rPr>
              <a:t> pitched a tent in                     Belvedere on East First Street.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On April 15, 1914, he preached his first sermon on Acts 2:38.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That started a revival at the tent.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7: The Oneness Truth             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8194" name="Picture 2" descr="http://www.jumpandparty.net/images/ten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72713">
            <a:off x="5590012" y="1305524"/>
            <a:ext cx="2773382" cy="19028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hopeinchampaign.com/wp-content/uploads/2012/06/BibleSmall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61684">
            <a:off x="5670637" y="3886200"/>
            <a:ext cx="2476500" cy="18573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763291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18678</TotalTime>
  <Words>1018</Words>
  <Application>Microsoft Office PowerPoint</Application>
  <PresentationFormat>On-screen Show (4:3)</PresentationFormat>
  <Paragraphs>139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Candara</vt:lpstr>
      <vt:lpstr>Franklin Gothic Book</vt:lpstr>
      <vt:lpstr>Wingdings</vt:lpstr>
      <vt:lpstr>Wingdings 2</vt:lpstr>
      <vt:lpstr>Technic</vt:lpstr>
      <vt:lpstr>H i s t o r y   o f    P E N T E C O S T</vt:lpstr>
      <vt:lpstr>A. Water Baptism in Jesus’ Name Preached</vt:lpstr>
      <vt:lpstr>A. Water Baptism in Jesus’ Name Preached</vt:lpstr>
      <vt:lpstr>A. Water Baptism in Jesus’ Name Preached</vt:lpstr>
      <vt:lpstr>A. Water Baptism in Jesus’ Name Preached</vt:lpstr>
      <vt:lpstr>A. Water Baptism in Jesus’ Name Preached</vt:lpstr>
      <vt:lpstr>B. The Truth Revealed</vt:lpstr>
      <vt:lpstr>B. The Truth Revealed</vt:lpstr>
      <vt:lpstr>C. The Truth Is Established</vt:lpstr>
      <vt:lpstr>C. The Truth Is Established</vt:lpstr>
      <vt:lpstr>C. The Truth Is Established</vt:lpstr>
      <vt:lpstr>D. Opposition To The Truth</vt:lpstr>
      <vt:lpstr>D. Opposition To The Truth</vt:lpstr>
      <vt:lpstr>E. The Truth of Jesus Name Baptism is Victorious</vt:lpstr>
      <vt:lpstr>E. The Truth of Jesus Name Baptism is Victorious</vt:lpstr>
      <vt:lpstr>E. The Truth of Jesus Name Baptism is Victorious</vt:lpstr>
      <vt:lpstr>F. The Truth Established in Canada</vt:lpstr>
      <vt:lpstr>F. The Truth Established in Canada</vt:lpstr>
      <vt:lpstr>Questions for 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Alyssa</dc:creator>
  <cp:lastModifiedBy>GM Intern1</cp:lastModifiedBy>
  <cp:revision>225</cp:revision>
  <dcterms:created xsi:type="dcterms:W3CDTF">2012-08-21T18:51:11Z</dcterms:created>
  <dcterms:modified xsi:type="dcterms:W3CDTF">2018-05-09T15:59:24Z</dcterms:modified>
</cp:coreProperties>
</file>