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81" r:id="rId3"/>
    <p:sldId id="283" r:id="rId4"/>
    <p:sldId id="282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54114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5: The Pentecostal Revival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Portland, Oregon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Another person who received the Holy Ghost at Azusa Street was Florence L. Crawford.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She came to Portland in 1907 and established a strong work.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movement established in the Northwest was known as “The Apostolic Faith.”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446569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Portland, Oregon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7848600" cy="51054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20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This was the same name as that used at Topeka, Kansas, and Azusa Street, but there was no connection from an organizational basis.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804624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Akron, Ohio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Another receiver of the Holy Ghost at Azusa Street was Miss Iva Campbell from Akron, Ohio.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She returned home and testified to C. A. McKinney, pastor of the Christian and Missionary Alliance church.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pastor and a great many of the congregation were filled with the Holy Ghost.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6146" name="Picture 2" descr="http://upload.wikimedia.org/wikipedia/en/b/b9/IvaCampbellFalli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4235">
            <a:off x="6773913" y="2473175"/>
            <a:ext cx="1352550" cy="2190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309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Akron, Ohio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1242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From here the Pentecostal revival spread to Pittsburgh, Pennsylvania, and to Cleveland, Ohio.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Conventions and camp meetings spread the Pentecostal truth everywhere.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759680"/>
            <a:ext cx="3962400" cy="23199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1219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Akron, Ohio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848600" cy="5105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One who witnessed these scenes reported that in one occasion in 1908 he saw from fifty to seventy-five people slain under the power of God at one time.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0242" name="Picture 2" descr="http://barrywallace.files.wordpress.com/2008/11/worship_kneel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3088" y="3657600"/>
            <a:ext cx="3722912" cy="2171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547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New York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1242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Rochester, New York, there was a small Bible school known as the Rochester Bible Training School.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June 1907, God sent a mighty visitation of Pentecostal power.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2290" name="Picture 2" descr="http://healingandrevival.com/RTBSDuncans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0" y="914400"/>
            <a:ext cx="3640891" cy="21118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255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New York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Many were filled with the Spirit, and many were healed.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There was speaking and singing in tongues and prophesying.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Singing in the Spirit was one of the                   thrilling experiences of those days of Pentecostal revival.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1266" name="Picture 2" descr="http://lupusadventurebetweenthelines.files.wordpress.com/2012/04/004387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3351">
            <a:off x="6284569" y="3742192"/>
            <a:ext cx="1939154" cy="12927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260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Toronto, Ontario, Canada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7848600" cy="5105400"/>
          </a:xfrm>
        </p:spPr>
        <p:txBody>
          <a:bodyPr>
            <a:normAutofit/>
          </a:bodyPr>
          <a:lstStyle/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At 651 Queen Street East, Toronto, there was an independent mission under the leadership of Pastor and Mrs. A. </a:t>
            </a:r>
            <a:r>
              <a:rPr lang="en-US" sz="2800" dirty="0" err="1">
                <a:latin typeface="Candara" pitchFamily="34" charset="0"/>
              </a:rPr>
              <a:t>Hebden</a:t>
            </a:r>
            <a:r>
              <a:rPr lang="en-US" sz="2800" dirty="0">
                <a:latin typeface="Candara" pitchFamily="34" charset="0"/>
              </a:rPr>
              <a:t>. </a:t>
            </a: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They had not met anyone who had received the Pentecostal baptism, but in their hunger for revival, they gave themselves to prayer.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4094772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Toronto, Ontario, Canada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November 1906, Mrs. </a:t>
            </a:r>
            <a:r>
              <a:rPr lang="en-US" sz="2800" dirty="0" err="1">
                <a:latin typeface="Candara" pitchFamily="34" charset="0"/>
              </a:rPr>
              <a:t>Hebden</a:t>
            </a:r>
            <a:r>
              <a:rPr lang="en-US" sz="2800" dirty="0">
                <a:latin typeface="Candara" pitchFamily="34" charset="0"/>
              </a:rPr>
              <a:t> was filled with the Holy Ghost.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the matter of a few months their mission had become a Pentecostal center.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3314" name="Picture 2" descr="http://www.canadianchristianity.com/missionfields2006/graphics/19azus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3738301"/>
            <a:ext cx="3055578" cy="22814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477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Toronto, Ontario, Canada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revival continued night and day.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People of all religious denominations came to the mission and were filled with the Spirit.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6386" name="Picture 2" descr="http://www.request.org.uk/main/churches/denominations/tre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200400"/>
            <a:ext cx="3733800" cy="29918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649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7848600" cy="5105400"/>
          </a:xfrm>
        </p:spPr>
        <p:txBody>
          <a:bodyPr>
            <a:normAutofit lnSpcReduction="10000"/>
          </a:bodyPr>
          <a:lstStyle/>
          <a:p>
            <a:pPr marL="36576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The Pentecostal revival traveled with tremendous speed across United States, Canada, and around the world.</a:t>
            </a:r>
          </a:p>
          <a:p>
            <a:pPr marL="36576" indent="0" algn="ctr">
              <a:lnSpc>
                <a:spcPct val="11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It seemed that everywhere the Holy Spirit was poured out and the speed in which the Pentecostal fire spread was a phenomenon in itself.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5: The Pentecostal Revival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145410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Toronto, Ontario, Canada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7848600" cy="51054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It was in the </a:t>
            </a:r>
            <a:r>
              <a:rPr lang="en-US" sz="2800" dirty="0" err="1">
                <a:latin typeface="Candara" pitchFamily="34" charset="0"/>
              </a:rPr>
              <a:t>Hebden</a:t>
            </a:r>
            <a:r>
              <a:rPr lang="en-US" sz="2800" dirty="0">
                <a:latin typeface="Candara" pitchFamily="34" charset="0"/>
              </a:rPr>
              <a:t> Mission that many   prominent leaders and pioneers in                                  the  Pentecostal revival received their personal Pentecostal experience.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7364588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 Winnipeg, Manitoba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Winnipeg there lived a young businessman, A. H. Argue.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heard about the Pentecostal revival and went to Chicago to tarry for the baptism.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7410" name="Picture 2" descr="https://paoc.org/upload/galleries/large/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1962150"/>
            <a:ext cx="1752600" cy="2381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2444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 Winnipeg, Manitoba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305" y="11811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Pastor Durham’s North Avenue Mission, Brother Argue received what he had traveled to Chicago for.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took the next train for home.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8434" name="Picture 2" descr="http://www.cta-otc.gc.ca/sites/all/files/was/CN0023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3733800"/>
            <a:ext cx="2381250" cy="23717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0770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 Winnipeg, Manitoba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People heard about his experience and began to come to his home to tarry for the Pentecostal experience.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May 1907, the power fell and a revival broke out.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 hall was secured and crowds gathered.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2616773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 Winnipeg, Manitoba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People spoke in tongues and were understood by foreign nationalities.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During 1907, hundreds were baptized with the Holy Ghost, and the revival spread throughout western Canada.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9458" name="Picture 2" descr="http://upload.wikimedia.org/wikipedia/commons/thumb/a/ab/Western_Canada2.svg/250px-Western_Canada2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3886200"/>
            <a:ext cx="2590800" cy="21969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8125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 Winnipeg, Manitoba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Among those who were filled with the Holy Ghost in this revival were A. G. Ward and Frank Small.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 In 1921 Frank Small founded the Apostolic Church of Pentecost.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1506" name="Picture 2" descr="https://paoc.org/upload/galleries/large/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2057400"/>
            <a:ext cx="1771650" cy="2381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://cdn.dipity.com/uploads/events/6a9defc0460175de80d65cad6cdb7581_1M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2057400"/>
            <a:ext cx="1463828" cy="2381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3615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would be impossible to deal with a complete study of this in one unit of                                       study.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4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4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However, we shall mention                                 briefly a few places upon the                                   North American continent.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5: The Pentecostal Revival             Global University of Theological Studies</a:t>
            </a:r>
          </a:p>
        </p:txBody>
      </p:sp>
      <p:pic>
        <p:nvPicPr>
          <p:cNvPr id="1026" name="Picture 2" descr="http://www.dk.co.uk/static/cs/uk/11/worldfactfile/images/contin_n_america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8417">
            <a:off x="5113715" y="2117455"/>
            <a:ext cx="2924158" cy="30870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300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Chicago, Illinois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the summer of 1906 a group from Azusa Street came to Chicago with the Pentecostal truth.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Crowds assembled in both Chicago and Zion City to hear the Pentecostal message.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Many were filled with the Holy Spirit.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513486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Chicago, Illinois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Pastor W. H. Durham of the North Avenue Mission went to Azusa Street, Los Angeles, and on March 2, 1907, received the baptism of the Holy Ghost.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Following this, the Pentecostal revival spread throughout the entire area.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026" name="Picture 2" descr="http://chuckmanchicagonostalgia.files.wordpress.com/2010/11/map-chicago-business-district-aerial-early-1900s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0" y="4191000"/>
            <a:ext cx="3200400" cy="2073879"/>
          </a:xfrm>
          <a:prstGeom prst="roundRect">
            <a:avLst>
              <a:gd name="adj" fmla="val 10175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7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Chicago, Illinois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1242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the North Avenue Mission two men became prominent in the Pentecostal movement.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They both received the Holy Ghost: E. N. Bell and A. H. Argue.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074" name="Picture 2" descr="http://www.napc.org/wp-content/uploads/mission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1028700"/>
            <a:ext cx="5095875" cy="1714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521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Chicago, Illinois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764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E. N. Bell, a Baptist minister from                              Fort Worth, Texas, became the first                  chairman of the Assemblies of God.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A. H. Argue was from Winnipeg,                    Manitoba, Canada.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050" name="Picture 2" descr="http://upload.wikimedia.org/wikipedia/commons/b/b7/E.N._Be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7933">
            <a:off x="6187944" y="559242"/>
            <a:ext cx="1858505" cy="28860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fphc.org/photo/Watermark/P2384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278166">
            <a:off x="5541029" y="3200400"/>
            <a:ext cx="2197620" cy="29019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869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Chicago, Illinois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1910 Andrew D. </a:t>
            </a:r>
            <a:r>
              <a:rPr lang="en-US" sz="2800" dirty="0" err="1">
                <a:latin typeface="Candara" pitchFamily="34" charset="0"/>
              </a:rPr>
              <a:t>Urshan</a:t>
            </a:r>
            <a:r>
              <a:rPr lang="en-US" sz="2800" dirty="0">
                <a:latin typeface="Candara" pitchFamily="34" charset="0"/>
              </a:rPr>
              <a:t> received the baptism of the Holy Ghost.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4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had come to America from Iran in 1902 when he was eighteen years of age.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4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had been attending Moody Church.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831638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Chicago, Illinois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had been given a room to hold services with some Assyrian converts.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Here the Pentecostal power fell, and they were compelled to leave the Moody Church.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5: The Pentecostal Revival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4098" name="Picture 2" descr="http://jesusistheanswer.cc/Mr.%20Moody's%20Church%20c.1876%20150dp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828" y="3476625"/>
            <a:ext cx="3922972" cy="2695575"/>
          </a:xfrm>
          <a:prstGeom prst="roundRect">
            <a:avLst>
              <a:gd name="adj" fmla="val 7205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617454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18518</TotalTime>
  <Words>1259</Words>
  <Application>Microsoft Office PowerPoint</Application>
  <PresentationFormat>On-screen Show (4:3)</PresentationFormat>
  <Paragraphs>137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PowerPoint Presentation</vt:lpstr>
      <vt:lpstr>PowerPoint Presentation</vt:lpstr>
      <vt:lpstr>A. Chicago, Illinois</vt:lpstr>
      <vt:lpstr>A. Chicago, Illinois</vt:lpstr>
      <vt:lpstr>A. Chicago, Illinois</vt:lpstr>
      <vt:lpstr>A. Chicago, Illinois</vt:lpstr>
      <vt:lpstr>A. Chicago, Illinois</vt:lpstr>
      <vt:lpstr>A. Chicago, Illinois</vt:lpstr>
      <vt:lpstr>B. Portland, Oregon</vt:lpstr>
      <vt:lpstr>B. Portland, Oregon</vt:lpstr>
      <vt:lpstr>C. Akron, Ohio</vt:lpstr>
      <vt:lpstr>C. Akron, Ohio</vt:lpstr>
      <vt:lpstr>C. Akron, Ohio</vt:lpstr>
      <vt:lpstr>D. New York</vt:lpstr>
      <vt:lpstr>D. New York</vt:lpstr>
      <vt:lpstr>E. Toronto, Ontario, Canada</vt:lpstr>
      <vt:lpstr>E. Toronto, Ontario, Canada</vt:lpstr>
      <vt:lpstr>E. Toronto, Ontario, Canada</vt:lpstr>
      <vt:lpstr>E. Toronto, Ontario, Canada</vt:lpstr>
      <vt:lpstr>F. Winnipeg, Manitoba</vt:lpstr>
      <vt:lpstr>F. Winnipeg, Manitoba</vt:lpstr>
      <vt:lpstr>F. Winnipeg, Manitoba</vt:lpstr>
      <vt:lpstr>F. Winnipeg, Manitoba</vt:lpstr>
      <vt:lpstr>F. Winnipeg, Manitoba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182</cp:revision>
  <dcterms:created xsi:type="dcterms:W3CDTF">2012-08-21T18:51:11Z</dcterms:created>
  <dcterms:modified xsi:type="dcterms:W3CDTF">2018-05-09T15:48:09Z</dcterms:modified>
</cp:coreProperties>
</file>