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70" r:id="rId10"/>
    <p:sldId id="269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8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69" autoAdjust="0"/>
    <p:restoredTop sz="94660"/>
  </p:normalViewPr>
  <p:slideViewPr>
    <p:cSldViewPr>
      <p:cViewPr varScale="1">
        <p:scale>
          <a:sx n="79" d="100"/>
          <a:sy n="79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Global University of Theological Studies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1B3C7-3ED2-43DD-B8BE-27B112723D3C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97D14-922C-4E0B-B03D-3CAF8CC968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Global University of Theological Studies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AE9E9-1CF4-419A-AA12-1D163D7FC5EE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2A694-F7DF-4BFD-A1B1-A34BFB9033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A83A19F-3F12-43F0-BFFC-84B366019807}" type="datetime1">
              <a:rPr lang="en-US" smtClean="0"/>
              <a:t>1/7/2012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A0D101B-D2C7-49B8-B9F4-F3676DCCEE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4F7-AAF7-4188-82C1-60238C700AED}" type="datetime1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B454-983A-4D80-8BCA-2034AE90198B}" type="datetime1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68C66CE-78E9-49C7-91D6-883546CF9BBA}" type="datetime1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0BD41B8-0E65-49F0-A010-0C8CF9B37566}" type="datetime1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A0D101B-D2C7-49B8-B9F4-F3676DCCEEBE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C3420FC-47EE-4ED6-A4AD-91AAFDFDED61}" type="datetime1">
              <a:rPr lang="en-US" smtClean="0"/>
              <a:t>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D101B-D2C7-49B8-B9F4-F3676DCCEE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96BCD2A-C71E-469F-90ED-013F9E141C08}" type="datetime1">
              <a:rPr lang="en-US" smtClean="0"/>
              <a:t>1/7/2012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A0D101B-D2C7-49B8-B9F4-F3676DCCEEB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A046B-DF64-4001-ABC4-E0A29F6BCD25}" type="datetime1">
              <a:rPr lang="en-US" smtClean="0"/>
              <a:t>1/7/2012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6570C53-3192-4F37-ACE4-24D96E1C3CA7}" type="datetime1">
              <a:rPr lang="en-US" smtClean="0"/>
              <a:t>1/7/2012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D101B-D2C7-49B8-B9F4-F3676DCCEE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53F5044-041D-4C5E-9684-3C52B78FF325}" type="datetime1">
              <a:rPr lang="en-US" smtClean="0"/>
              <a:t>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A0D101B-D2C7-49B8-B9F4-F3676DCCEEB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0D525C8-3ED1-4BCF-9A6C-09D791CF4212}" type="datetime1">
              <a:rPr lang="en-US" smtClean="0"/>
              <a:t>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A0D101B-D2C7-49B8-B9F4-F3676DCCEEB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2894331-6742-4CA5-86CA-FE6919338613}" type="datetime1">
              <a:rPr lang="en-US" smtClean="0"/>
              <a:t>1/7/2012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A0D101B-D2C7-49B8-B9F4-F3676DCCEEB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362200"/>
            <a:ext cx="8305800" cy="1828800"/>
          </a:xfrm>
        </p:spPr>
        <p:txBody>
          <a:bodyPr>
            <a:noAutofit/>
          </a:bodyPr>
          <a:lstStyle/>
          <a:p>
            <a:pPr algn="ctr"/>
            <a:r>
              <a:rPr lang="en-US" sz="13000" spc="600" dirty="0" smtClean="0">
                <a:solidFill>
                  <a:schemeClr val="tx1"/>
                </a:solidFill>
              </a:rPr>
              <a:t>Genesis</a:t>
            </a:r>
            <a:endParaRPr lang="en-US" sz="13000" spc="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5867400"/>
            <a:ext cx="9060656" cy="1371600"/>
          </a:xfrm>
        </p:spPr>
        <p:txBody>
          <a:bodyPr>
            <a:noAutofit/>
          </a:bodyPr>
          <a:lstStyle/>
          <a:p>
            <a:pPr algn="l"/>
            <a:r>
              <a:rPr lang="en-US" sz="5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Lesson 1: In The Beginning</a:t>
            </a:r>
            <a:endParaRPr lang="en-US" sz="56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09600" y="168275"/>
            <a:ext cx="7924800" cy="365125"/>
          </a:xfrm>
        </p:spPr>
        <p:txBody>
          <a:bodyPr/>
          <a:lstStyle/>
          <a:p>
            <a:r>
              <a:rPr lang="en-US" sz="3200" dirty="0" smtClean="0"/>
              <a:t>Global University of Theological Studies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5943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sz="2500" dirty="0" smtClean="0"/>
              <a:t>When man rejects this truth and questions the existence of God, trouble </a:t>
            </a:r>
            <a:r>
              <a:rPr lang="en-US" sz="2500" dirty="0" smtClean="0"/>
              <a:t>and judgment </a:t>
            </a:r>
            <a:r>
              <a:rPr lang="en-US" sz="2500" dirty="0" smtClean="0"/>
              <a:t>have always overtaken him. </a:t>
            </a:r>
            <a:endParaRPr lang="en-US" sz="2500" dirty="0" smtClean="0"/>
          </a:p>
          <a:p>
            <a:pPr>
              <a:buNone/>
            </a:pPr>
            <a:endParaRPr lang="en-US" sz="2500" dirty="0" smtClean="0"/>
          </a:p>
          <a:p>
            <a:r>
              <a:rPr lang="en-US" sz="2500" dirty="0" smtClean="0"/>
              <a:t>God </a:t>
            </a:r>
            <a:r>
              <a:rPr lang="en-US" sz="2500" dirty="0" smtClean="0"/>
              <a:t>has given no argument to prove His own existence. </a:t>
            </a:r>
          </a:p>
          <a:p>
            <a:endParaRPr lang="en-US" sz="2500" dirty="0" smtClean="0"/>
          </a:p>
          <a:p>
            <a:r>
              <a:rPr lang="en-US" sz="2500" dirty="0" smtClean="0"/>
              <a:t>In the opening sentence of the Bible, God affirms a simple but majestic statement that </a:t>
            </a:r>
            <a:r>
              <a:rPr lang="en-US" sz="2500" dirty="0" smtClean="0"/>
              <a:t>every man </a:t>
            </a:r>
            <a:r>
              <a:rPr lang="en-US" sz="2500" dirty="0" smtClean="0"/>
              <a:t>should believe. </a:t>
            </a:r>
          </a:p>
          <a:p>
            <a:endParaRPr lang="en-US" sz="2500" dirty="0" smtClean="0"/>
          </a:p>
          <a:p>
            <a:r>
              <a:rPr lang="en-US" sz="2500" dirty="0" smtClean="0"/>
              <a:t>The </a:t>
            </a:r>
            <a:r>
              <a:rPr lang="en-US" sz="2500" dirty="0" smtClean="0"/>
              <a:t>fact that man exists proves that </a:t>
            </a:r>
            <a:r>
              <a:rPr lang="en-US" sz="2500" dirty="0" smtClean="0"/>
              <a:t>His Creator, God</a:t>
            </a:r>
            <a:r>
              <a:rPr lang="en-US" sz="2500" dirty="0" smtClean="0"/>
              <a:t>, exists.  </a:t>
            </a:r>
            <a:r>
              <a:rPr lang="en-US" sz="2500" dirty="0" smtClean="0"/>
              <a:t>                                                     (</a:t>
            </a:r>
            <a:r>
              <a:rPr lang="en-US" sz="2500" dirty="0" smtClean="0"/>
              <a:t>Only a fool would question this)</a:t>
            </a:r>
          </a:p>
          <a:p>
            <a:endParaRPr lang="en-US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1: In The Beginning                 Global University of Theological Studies</a:t>
            </a:r>
            <a:endParaRPr lang="en-US" sz="1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1676400"/>
            <a:ext cx="8382000" cy="1524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lvl="0" indent="-384048" algn="ctr">
              <a:spcBef>
                <a:spcPct val="20000"/>
              </a:spcBef>
              <a:buClr>
                <a:schemeClr val="accent1"/>
              </a:buClr>
              <a:buSzPct val="80000"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joker's ha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73090">
            <a:off x="7227705" y="4713105"/>
            <a:ext cx="1608585" cy="1608585"/>
          </a:xfrm>
          <a:prstGeom prst="rect">
            <a:avLst/>
          </a:prstGeom>
        </p:spPr>
      </p:pic>
      <p:pic>
        <p:nvPicPr>
          <p:cNvPr id="9" name="Picture 8" descr="shado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950688">
            <a:off x="6075955" y="807024"/>
            <a:ext cx="1925624" cy="1540499"/>
          </a:xfrm>
          <a:prstGeom prst="rect">
            <a:avLst/>
          </a:prstGeom>
        </p:spPr>
      </p:pic>
      <p:pic>
        <p:nvPicPr>
          <p:cNvPr id="6" name="Picture 5" descr="questionmar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29400" y="2133600"/>
            <a:ext cx="2107818" cy="297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229600" cy="762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C. In The Beginning God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382000" cy="4267200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 </a:t>
            </a:r>
            <a:r>
              <a:rPr lang="en-US" sz="2700" i="1" dirty="0" smtClean="0"/>
              <a:t>Elohim</a:t>
            </a:r>
            <a:r>
              <a:rPr lang="en-US" sz="2700" dirty="0" smtClean="0"/>
              <a:t> </a:t>
            </a:r>
            <a:r>
              <a:rPr lang="en-US" sz="2700" dirty="0" smtClean="0"/>
              <a:t>refers to God as being </a:t>
            </a:r>
            <a:r>
              <a:rPr lang="en-US" sz="2700" dirty="0" smtClean="0"/>
              <a:t>the “Almighty </a:t>
            </a:r>
            <a:r>
              <a:rPr lang="en-US" sz="2700" dirty="0" smtClean="0"/>
              <a:t>One,” the “Supreme Being,” and </a:t>
            </a:r>
            <a:r>
              <a:rPr lang="en-US" sz="2700" dirty="0" smtClean="0"/>
              <a:t>especially </a:t>
            </a:r>
            <a:r>
              <a:rPr lang="en-US" sz="2700" dirty="0" smtClean="0"/>
              <a:t>to God </a:t>
            </a:r>
            <a:r>
              <a:rPr lang="en-US" sz="2700" dirty="0" smtClean="0"/>
              <a:t>as Creator.</a:t>
            </a:r>
          </a:p>
          <a:p>
            <a:endParaRPr lang="en-US" sz="2700" dirty="0" smtClean="0"/>
          </a:p>
          <a:p>
            <a:r>
              <a:rPr lang="en-US" sz="2700" dirty="0" smtClean="0"/>
              <a:t>In Genesis </a:t>
            </a:r>
            <a:r>
              <a:rPr lang="en-US" sz="2700" dirty="0" smtClean="0"/>
              <a:t>2 </a:t>
            </a:r>
            <a:r>
              <a:rPr lang="en-US" sz="2700" dirty="0" smtClean="0"/>
              <a:t>we </a:t>
            </a:r>
            <a:r>
              <a:rPr lang="en-US" sz="2700" dirty="0" smtClean="0"/>
              <a:t>find the title </a:t>
            </a:r>
            <a:r>
              <a:rPr lang="en-US" sz="2700" i="1" dirty="0" smtClean="0"/>
              <a:t>Lord </a:t>
            </a:r>
            <a:r>
              <a:rPr lang="en-US" sz="2700" i="1" dirty="0" smtClean="0"/>
              <a:t>God</a:t>
            </a:r>
            <a:r>
              <a:rPr lang="en-US" sz="2700" dirty="0" smtClean="0"/>
              <a:t>, or </a:t>
            </a:r>
            <a:r>
              <a:rPr lang="en-US" sz="2700" i="1" dirty="0" smtClean="0"/>
              <a:t>Jehovah-God</a:t>
            </a:r>
            <a:r>
              <a:rPr lang="en-US" sz="2700" dirty="0" smtClean="0"/>
              <a:t>, </a:t>
            </a:r>
            <a:r>
              <a:rPr lang="en-US" sz="2700" dirty="0" smtClean="0"/>
              <a:t>used. </a:t>
            </a:r>
            <a:endParaRPr lang="en-US" sz="2700" dirty="0" smtClean="0"/>
          </a:p>
          <a:p>
            <a:endParaRPr lang="en-US" sz="2700" dirty="0" smtClean="0"/>
          </a:p>
          <a:p>
            <a:r>
              <a:rPr lang="en-US" sz="2700" dirty="0" smtClean="0"/>
              <a:t>The </a:t>
            </a:r>
            <a:r>
              <a:rPr lang="en-US" sz="2700" dirty="0" smtClean="0"/>
              <a:t>use of these two titles </a:t>
            </a:r>
            <a:r>
              <a:rPr lang="en-US" sz="2700" dirty="0" smtClean="0"/>
              <a:t>together </a:t>
            </a:r>
            <a:r>
              <a:rPr lang="en-US" sz="2700" dirty="0" smtClean="0"/>
              <a:t>proves that </a:t>
            </a:r>
            <a:r>
              <a:rPr lang="en-US" sz="2700" i="1" dirty="0" smtClean="0"/>
              <a:t>Jehovah</a:t>
            </a:r>
            <a:r>
              <a:rPr lang="en-US" sz="2700" dirty="0" smtClean="0"/>
              <a:t> and </a:t>
            </a:r>
            <a:r>
              <a:rPr lang="en-US" sz="2700" i="1" dirty="0" smtClean="0"/>
              <a:t>Elohim</a:t>
            </a:r>
            <a:r>
              <a:rPr lang="en-US" sz="2700" dirty="0" smtClean="0"/>
              <a:t> are two titles for the very </a:t>
            </a:r>
            <a:r>
              <a:rPr lang="en-US" sz="2700" dirty="0" smtClean="0"/>
              <a:t>same Supreme </a:t>
            </a:r>
            <a:r>
              <a:rPr lang="en-US" sz="2700" dirty="0" smtClean="0"/>
              <a:t>Being. </a:t>
            </a:r>
            <a:endParaRPr lang="en-US" sz="2700" dirty="0" smtClean="0"/>
          </a:p>
          <a:p>
            <a:endParaRPr lang="en-US" sz="2700" dirty="0" smtClean="0"/>
          </a:p>
          <a:p>
            <a:r>
              <a:rPr lang="en-US" sz="2700" i="1" dirty="0" smtClean="0"/>
              <a:t>Jehovah</a:t>
            </a:r>
            <a:r>
              <a:rPr lang="en-US" sz="2700" dirty="0" smtClean="0"/>
              <a:t> </a:t>
            </a:r>
            <a:r>
              <a:rPr lang="en-US" sz="2700" dirty="0" smtClean="0"/>
              <a:t>is the Old Testament title used in </a:t>
            </a:r>
            <a:r>
              <a:rPr lang="en-US" sz="2700" dirty="0" smtClean="0"/>
              <a:t>redemption. </a:t>
            </a:r>
            <a:r>
              <a:rPr lang="en-US" sz="2700" i="1" dirty="0" smtClean="0"/>
              <a:t>Elohim</a:t>
            </a:r>
            <a:r>
              <a:rPr lang="en-US" sz="2700" dirty="0" smtClean="0"/>
              <a:t> is the title </a:t>
            </a:r>
            <a:r>
              <a:rPr lang="en-US" sz="2700" dirty="0" smtClean="0"/>
              <a:t>used in creation.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1: In The Beginning                 Global University of Theological Studies</a:t>
            </a:r>
            <a:endParaRPr lang="en-US" sz="1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1676400"/>
            <a:ext cx="8382000" cy="1524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lvl="0" indent="-384048" algn="ctr">
              <a:spcBef>
                <a:spcPct val="20000"/>
              </a:spcBef>
              <a:buClr>
                <a:schemeClr val="accent1"/>
              </a:buClr>
              <a:buSzPct val="80000"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229600" cy="762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D. Elohim</a:t>
            </a:r>
            <a:endParaRPr lang="en-US" sz="48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981200" y="1219200"/>
            <a:ext cx="5257800" cy="6096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“In the beginning Elohim.”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82000" cy="2209800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 </a:t>
            </a:r>
            <a:r>
              <a:rPr lang="en-US" sz="2800" dirty="0" smtClean="0"/>
              <a:t>The title </a:t>
            </a:r>
            <a:r>
              <a:rPr lang="en-US" sz="2800" i="1" dirty="0" smtClean="0"/>
              <a:t>Elohim is a plural word. However, </a:t>
            </a:r>
            <a:r>
              <a:rPr lang="en-US" sz="2800" i="1" dirty="0" smtClean="0"/>
              <a:t>the </a:t>
            </a:r>
            <a:r>
              <a:rPr lang="en-US" sz="2800" i="1" dirty="0" smtClean="0"/>
              <a:t>verb </a:t>
            </a:r>
            <a:r>
              <a:rPr lang="en-US" sz="2800" i="1" dirty="0" smtClean="0"/>
              <a:t>created </a:t>
            </a:r>
            <a:r>
              <a:rPr lang="en-US" sz="2800" dirty="0" smtClean="0"/>
              <a:t>is </a:t>
            </a:r>
            <a:r>
              <a:rPr lang="en-US" sz="2800" dirty="0" smtClean="0"/>
              <a:t>in the singular. </a:t>
            </a:r>
            <a:endParaRPr lang="en-US" sz="2800" dirty="0" smtClean="0"/>
          </a:p>
          <a:p>
            <a:endParaRPr lang="en-US" sz="2400" dirty="0" smtClean="0"/>
          </a:p>
          <a:p>
            <a:r>
              <a:rPr lang="en-US" sz="2800" dirty="0" smtClean="0"/>
              <a:t>This </a:t>
            </a:r>
            <a:r>
              <a:rPr lang="en-US" sz="2800" dirty="0" smtClean="0"/>
              <a:t>is not a breach of grammar, for </a:t>
            </a:r>
            <a:r>
              <a:rPr lang="en-US" sz="2800" i="1" dirty="0" smtClean="0"/>
              <a:t>Elohim does not </a:t>
            </a:r>
            <a:r>
              <a:rPr lang="en-US" sz="2800" i="1" dirty="0" smtClean="0"/>
              <a:t>suggest </a:t>
            </a:r>
            <a:r>
              <a:rPr lang="en-US" sz="2800" dirty="0" smtClean="0"/>
              <a:t>a </a:t>
            </a:r>
            <a:r>
              <a:rPr lang="en-US" sz="2800" dirty="0" smtClean="0"/>
              <a:t>plurality of persons in the Godhead, but rather a fullness of powers and attributes.</a:t>
            </a:r>
            <a:endParaRPr lang="en-US" sz="27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1: In The Beginning                 Global University of Theological Studies</a:t>
            </a:r>
            <a:endParaRPr lang="en-US" sz="1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0" y="1676400"/>
            <a:ext cx="4191000" cy="47244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lvl="0" indent="-384048" algn="ctr">
              <a:spcBef>
                <a:spcPct val="20000"/>
              </a:spcBef>
              <a:buClr>
                <a:schemeClr val="accent1"/>
              </a:buClr>
              <a:buSzPct val="80000"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229600" cy="762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D. Elohim</a:t>
            </a:r>
            <a:endParaRPr lang="en-US" sz="48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819400" y="3657600"/>
            <a:ext cx="6019800" cy="2438400"/>
          </a:xfrm>
          <a:prstGeom prst="rect">
            <a:avLst/>
          </a:prstGeom>
        </p:spPr>
        <p:txBody>
          <a:bodyPr vert="horz" anchor="t">
            <a:normAutofit fontScale="85000" lnSpcReduction="20000"/>
          </a:bodyPr>
          <a:lstStyle/>
          <a:p>
            <a:pPr algn="ctr"/>
            <a:r>
              <a:rPr lang="en-US" sz="2800" i="1" dirty="0" smtClean="0"/>
              <a:t>“The </a:t>
            </a:r>
            <a:r>
              <a:rPr lang="en-US" sz="2800" i="1" dirty="0"/>
              <a:t>fanciful idea that it referred to the Trinity of Persons in the Godhead</a:t>
            </a:r>
          </a:p>
          <a:p>
            <a:pPr algn="ctr"/>
            <a:r>
              <a:rPr lang="en-US" sz="2800" i="1" dirty="0"/>
              <a:t>hardly finds now a supporter among scholars. It is either what </a:t>
            </a:r>
            <a:r>
              <a:rPr lang="en-US" sz="2800" i="1" dirty="0" smtClean="0"/>
              <a:t>grammarians call </a:t>
            </a:r>
            <a:r>
              <a:rPr lang="en-US" sz="2800" i="1" dirty="0"/>
              <a:t>the plural of majesty, or it denotes the fullness of divine </a:t>
            </a:r>
            <a:r>
              <a:rPr lang="en-US" sz="2800" i="1" dirty="0" smtClean="0"/>
              <a:t>strength, the </a:t>
            </a:r>
            <a:r>
              <a:rPr lang="en-US" sz="2800" i="1" dirty="0"/>
              <a:t>sum of the powers displayed by God</a:t>
            </a:r>
            <a:r>
              <a:rPr lang="en-US" sz="2800" i="1" dirty="0" smtClean="0"/>
              <a:t>.”         </a:t>
            </a:r>
            <a:r>
              <a:rPr lang="en-US" sz="2800" dirty="0" smtClean="0"/>
              <a:t>– Smith’s Bible Dictionary</a:t>
            </a: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smiths%20bible%20dictionary.jpg"/>
          <p:cNvPicPr>
            <a:picLocks noChangeAspect="1"/>
          </p:cNvPicPr>
          <p:nvPr/>
        </p:nvPicPr>
        <p:blipFill>
          <a:blip r:embed="rId3" cstate="print"/>
          <a:srcRect t="5971"/>
          <a:stretch>
            <a:fillRect/>
          </a:stretch>
        </p:blipFill>
        <p:spPr>
          <a:xfrm>
            <a:off x="533400" y="3429000"/>
            <a:ext cx="2133600" cy="2985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1: In The Beginning                 Global University of Theological Studies</a:t>
            </a:r>
            <a:endParaRPr lang="en-US" sz="1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0" y="1676400"/>
            <a:ext cx="4191000" cy="47244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lvl="0" indent="-384048" algn="ctr">
              <a:spcBef>
                <a:spcPct val="20000"/>
              </a:spcBef>
              <a:buClr>
                <a:schemeClr val="accent1"/>
              </a:buClr>
              <a:buSzPct val="80000"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229600" cy="762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D. Elohim</a:t>
            </a:r>
            <a:endParaRPr lang="en-US" sz="4800" dirty="0"/>
          </a:p>
        </p:txBody>
      </p:sp>
      <p:sp>
        <p:nvSpPr>
          <p:cNvPr id="14" name="Content Placeholder 10"/>
          <p:cNvSpPr txBox="1">
            <a:spLocks/>
          </p:cNvSpPr>
          <p:nvPr/>
        </p:nvSpPr>
        <p:spPr>
          <a:xfrm>
            <a:off x="304800" y="1295400"/>
            <a:ext cx="8229600" cy="5051392"/>
          </a:xfrm>
          <a:prstGeom prst="rect">
            <a:avLst/>
          </a:prstGeom>
        </p:spPr>
        <p:txBody>
          <a:bodyPr vert="horz" anchor="t">
            <a:normAutofit lnSpcReduction="10000"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significant to note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3000" dirty="0"/>
              <a:t> </a:t>
            </a:r>
            <a:r>
              <a:rPr lang="en-US" sz="3000" dirty="0" smtClean="0"/>
              <a:t>  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in the temptation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3000" dirty="0"/>
              <a:t> </a:t>
            </a:r>
            <a:r>
              <a:rPr lang="en-US" sz="3000" dirty="0" smtClean="0"/>
              <a:t>  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(Lesson 3) Eve and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3000" dirty="0"/>
              <a:t> </a:t>
            </a:r>
            <a:r>
              <a:rPr lang="en-US" sz="3000" dirty="0" smtClean="0"/>
              <a:t>  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serpent used the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3000" dirty="0"/>
              <a:t> </a:t>
            </a:r>
            <a:r>
              <a:rPr lang="en-US" sz="3000" dirty="0" smtClean="0"/>
              <a:t>  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title </a:t>
            </a:r>
            <a:r>
              <a:rPr kumimoji="0" lang="en-US" sz="3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Jehovah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speaking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3000" dirty="0"/>
              <a:t> </a:t>
            </a:r>
            <a:r>
              <a:rPr lang="en-US" sz="3000" dirty="0" smtClean="0"/>
              <a:t>  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God</a:t>
            </a:r>
            <a:r>
              <a:rPr kumimoji="0" lang="en-US" sz="3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en-US" sz="2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However, it was the </a:t>
            </a:r>
            <a:r>
              <a:rPr kumimoji="0" lang="en-US" sz="3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Lord God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3000" dirty="0"/>
              <a:t> </a:t>
            </a:r>
            <a:r>
              <a:rPr lang="en-US" sz="3000" dirty="0" smtClean="0"/>
              <a:t>  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who came seeking fallen man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3000" dirty="0"/>
              <a:t> </a:t>
            </a:r>
            <a:r>
              <a:rPr lang="en-US" sz="3000" dirty="0" smtClean="0"/>
              <a:t> 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3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Jehovah Elohim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).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Picture 15" descr="472px-Adam_and_Eve_expelled_from_Paradis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3768672"/>
            <a:ext cx="2133600" cy="2712204"/>
          </a:xfrm>
          <a:prstGeom prst="rect">
            <a:avLst/>
          </a:prstGeom>
        </p:spPr>
      </p:pic>
      <p:pic>
        <p:nvPicPr>
          <p:cNvPr id="12" name="Picture 11" descr="eve and serpen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88937">
            <a:off x="5183578" y="1068778"/>
            <a:ext cx="2857500" cy="2857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229600" cy="762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A. Genesis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36792"/>
            <a:ext cx="8229600" cy="49308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dirty="0" smtClean="0"/>
              <a:t>The first word in the Bible is the Hebrew </a:t>
            </a:r>
            <a:r>
              <a:rPr lang="en-US" sz="2600" i="1" dirty="0" err="1" smtClean="0"/>
              <a:t>Bereshith</a:t>
            </a:r>
            <a:r>
              <a:rPr lang="en-US" sz="2600" i="1" dirty="0" smtClean="0"/>
              <a:t>. </a:t>
            </a:r>
            <a:endParaRPr lang="en-US" sz="2600" i="1" dirty="0" smtClean="0"/>
          </a:p>
          <a:p>
            <a:pPr algn="ctr">
              <a:buNone/>
            </a:pPr>
            <a:endParaRPr lang="en-US" sz="2600" i="1" dirty="0" smtClean="0"/>
          </a:p>
          <a:p>
            <a:pPr algn="ctr">
              <a:buNone/>
            </a:pPr>
            <a:r>
              <a:rPr lang="en-US" sz="2600" i="1" dirty="0" smtClean="0"/>
              <a:t>This </a:t>
            </a:r>
            <a:r>
              <a:rPr lang="en-US" sz="2600" i="1" dirty="0" smtClean="0"/>
              <a:t>Hebrew word </a:t>
            </a:r>
            <a:r>
              <a:rPr lang="en-US" sz="2600" i="1" dirty="0" smtClean="0"/>
              <a:t>was </a:t>
            </a:r>
            <a:r>
              <a:rPr lang="en-US" sz="2600" dirty="0" smtClean="0"/>
              <a:t>translated </a:t>
            </a:r>
            <a:r>
              <a:rPr lang="en-US" sz="2600" dirty="0" smtClean="0"/>
              <a:t>into the Greek </a:t>
            </a:r>
            <a:r>
              <a:rPr lang="en-US" sz="2600" i="1" dirty="0" smtClean="0"/>
              <a:t>Genesis, which in English means “origin” or “in the beginning</a:t>
            </a:r>
            <a:r>
              <a:rPr lang="en-US" sz="2600" i="1" dirty="0" smtClean="0"/>
              <a:t>.” </a:t>
            </a:r>
          </a:p>
          <a:p>
            <a:pPr algn="ctr">
              <a:buNone/>
            </a:pPr>
            <a:endParaRPr lang="en-US" sz="2600" i="1" dirty="0" smtClean="0"/>
          </a:p>
          <a:p>
            <a:pPr algn="ctr">
              <a:buNone/>
            </a:pPr>
            <a:r>
              <a:rPr lang="en-US" sz="2600" dirty="0" smtClean="0"/>
              <a:t>The </a:t>
            </a:r>
            <a:r>
              <a:rPr lang="en-US" sz="2600" dirty="0" smtClean="0"/>
              <a:t>title of the book is the very first word or the very first three words in </a:t>
            </a:r>
            <a:r>
              <a:rPr lang="en-US" sz="2600" dirty="0" smtClean="0"/>
              <a:t>our English </a:t>
            </a:r>
            <a:r>
              <a:rPr lang="en-US" sz="2600" dirty="0" smtClean="0"/>
              <a:t>Bible</a:t>
            </a:r>
            <a:r>
              <a:rPr lang="en-US" sz="2600" dirty="0" smtClean="0"/>
              <a:t>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1: In The Beginning                 Global University of Theological Studies</a:t>
            </a:r>
            <a:endParaRPr lang="en-US" sz="1800" dirty="0"/>
          </a:p>
        </p:txBody>
      </p:sp>
      <p:pic>
        <p:nvPicPr>
          <p:cNvPr id="7" name="Picture 6" descr="open_bib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304800"/>
            <a:ext cx="3733800" cy="2102187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229600" cy="762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A. Genesis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298792"/>
            <a:ext cx="8610600" cy="5464208"/>
          </a:xfrm>
        </p:spPr>
        <p:txBody>
          <a:bodyPr>
            <a:normAutofit/>
          </a:bodyPr>
          <a:lstStyle/>
          <a:p>
            <a:r>
              <a:rPr lang="en-US" sz="2500" dirty="0" smtClean="0"/>
              <a:t>The Book of Genesis gives the beginning of many things. </a:t>
            </a:r>
            <a:endParaRPr lang="en-US" sz="2500" dirty="0" smtClean="0"/>
          </a:p>
          <a:p>
            <a:endParaRPr lang="en-US" sz="2500" dirty="0" smtClean="0"/>
          </a:p>
          <a:p>
            <a:r>
              <a:rPr lang="en-US" sz="2500" dirty="0" smtClean="0"/>
              <a:t>A </a:t>
            </a:r>
            <a:r>
              <a:rPr lang="en-US" sz="2500" dirty="0" smtClean="0"/>
              <a:t>long list of </a:t>
            </a:r>
            <a:r>
              <a:rPr lang="en-US" sz="2500" dirty="0" smtClean="0"/>
              <a:t>these may </a:t>
            </a:r>
            <a:r>
              <a:rPr lang="en-US" sz="2500" dirty="0" smtClean="0"/>
              <a:t>be made: heavens, earth, </a:t>
            </a:r>
            <a:r>
              <a:rPr lang="en-US" sz="2500" dirty="0" smtClean="0"/>
              <a:t>light, vegetation</a:t>
            </a:r>
            <a:r>
              <a:rPr lang="en-US" sz="2500" dirty="0" smtClean="0"/>
              <a:t>, all living creatures, man, woman, </a:t>
            </a:r>
            <a:r>
              <a:rPr lang="en-US" sz="2500" dirty="0" smtClean="0"/>
              <a:t>sin, death</a:t>
            </a:r>
            <a:r>
              <a:rPr lang="en-US" sz="2500" dirty="0" smtClean="0"/>
              <a:t>, atonement, salvation, home and family, altar, and so on. </a:t>
            </a:r>
            <a:endParaRPr lang="en-US" sz="2500" dirty="0" smtClean="0"/>
          </a:p>
          <a:p>
            <a:endParaRPr lang="en-US" sz="26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1: In The Beginning                 Global University of Theological Studies</a:t>
            </a:r>
            <a:endParaRPr lang="en-US" sz="1800" dirty="0"/>
          </a:p>
        </p:txBody>
      </p:sp>
      <p:pic>
        <p:nvPicPr>
          <p:cNvPr id="6" name="Picture 5" descr="l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1143000"/>
            <a:ext cx="1828800" cy="1504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 descr="GreenTree.jpg"/>
          <p:cNvPicPr>
            <a:picLocks noChangeAspect="1"/>
          </p:cNvPicPr>
          <p:nvPr/>
        </p:nvPicPr>
        <p:blipFill>
          <a:blip r:embed="rId4" cstate="print"/>
          <a:srcRect t="13422" b="13413"/>
          <a:stretch>
            <a:fillRect/>
          </a:stretch>
        </p:blipFill>
        <p:spPr>
          <a:xfrm>
            <a:off x="6705600" y="220894"/>
            <a:ext cx="2133600" cy="27509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11" descr="earthlinkedhand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52801" y="1288734"/>
            <a:ext cx="2743199" cy="19116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229600" cy="762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A. Genesis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6934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dirty="0" smtClean="0"/>
              <a:t>Genesis is the earth’s earliest written history. </a:t>
            </a:r>
            <a:endParaRPr lang="en-US" sz="2600" dirty="0" smtClean="0"/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dirty="0" smtClean="0"/>
              <a:t>The first </a:t>
            </a:r>
            <a:r>
              <a:rPr lang="en-US" sz="2600" dirty="0" smtClean="0"/>
              <a:t>two </a:t>
            </a:r>
            <a:r>
              <a:rPr lang="en-US" sz="2600" dirty="0" smtClean="0"/>
              <a:t>thousand years </a:t>
            </a:r>
            <a:r>
              <a:rPr lang="en-US" sz="2600" dirty="0" smtClean="0"/>
              <a:t>of man’s history </a:t>
            </a:r>
            <a:r>
              <a:rPr lang="en-US" sz="2600" dirty="0" smtClean="0"/>
              <a:t>are </a:t>
            </a:r>
            <a:r>
              <a:rPr lang="en-US" sz="2600" dirty="0" smtClean="0"/>
              <a:t>told in the first eight chapters</a:t>
            </a:r>
            <a:r>
              <a:rPr lang="en-US" sz="2600" dirty="0" smtClean="0"/>
              <a:t>.</a:t>
            </a:r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dirty="0" smtClean="0"/>
              <a:t> </a:t>
            </a:r>
            <a:r>
              <a:rPr lang="en-US" sz="2600" dirty="0" smtClean="0"/>
              <a:t>Although the account </a:t>
            </a:r>
            <a:r>
              <a:rPr lang="en-US" sz="2600" dirty="0" smtClean="0"/>
              <a:t>is brief</a:t>
            </a:r>
            <a:r>
              <a:rPr lang="en-US" sz="2600" dirty="0" smtClean="0"/>
              <a:t>, it is complete. </a:t>
            </a:r>
            <a:endParaRPr lang="en-US" sz="2600" dirty="0" smtClean="0"/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dirty="0" smtClean="0"/>
              <a:t>T</a:t>
            </a:r>
            <a:r>
              <a:rPr lang="en-US" sz="2600" dirty="0" smtClean="0"/>
              <a:t>hese </a:t>
            </a:r>
            <a:r>
              <a:rPr lang="en-US" sz="2600" dirty="0" smtClean="0"/>
              <a:t>chapters </a:t>
            </a:r>
            <a:r>
              <a:rPr lang="en-US" sz="2600" dirty="0" smtClean="0"/>
              <a:t>give an </a:t>
            </a:r>
            <a:r>
              <a:rPr lang="en-US" sz="2600" dirty="0" smtClean="0"/>
              <a:t>introduction to the </a:t>
            </a:r>
            <a:r>
              <a:rPr lang="en-US" sz="2600" dirty="0" smtClean="0"/>
              <a:t>whole Bible</a:t>
            </a:r>
            <a:r>
              <a:rPr lang="en-US" sz="2600" dirty="0" smtClean="0"/>
              <a:t>, the plan of salvation, and the dealings of God in mercy and in judgment.</a:t>
            </a:r>
            <a:endParaRPr lang="en-US" sz="2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1: In The Beginning                 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229600" cy="762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B. In The Beginning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6934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i="1" dirty="0" smtClean="0"/>
              <a:t>“In the beginning God created the heaven and the earth” (Genesis 1:1</a:t>
            </a:r>
            <a:r>
              <a:rPr lang="en-US" sz="2800" i="1" dirty="0" smtClean="0"/>
              <a:t>)</a:t>
            </a:r>
          </a:p>
          <a:p>
            <a:pPr algn="ctr">
              <a:buNone/>
            </a:pPr>
            <a:endParaRPr lang="en-US" sz="3200" i="1" dirty="0" smtClean="0"/>
          </a:p>
          <a:p>
            <a:r>
              <a:rPr lang="en-US" sz="2600" dirty="0" smtClean="0"/>
              <a:t>The phrase “in the beginning” </a:t>
            </a:r>
            <a:r>
              <a:rPr lang="en-US" sz="2600" dirty="0" smtClean="0"/>
              <a:t>is when man began to </a:t>
            </a:r>
            <a:r>
              <a:rPr lang="en-US" sz="2600" dirty="0" smtClean="0"/>
              <a:t>measure time. </a:t>
            </a:r>
            <a:endParaRPr lang="en-US" sz="2600" dirty="0" smtClean="0"/>
          </a:p>
          <a:p>
            <a:endParaRPr lang="en-US" sz="2000" dirty="0" smtClean="0"/>
          </a:p>
          <a:p>
            <a:r>
              <a:rPr lang="en-US" sz="2600" dirty="0" smtClean="0"/>
              <a:t>Man </a:t>
            </a:r>
            <a:r>
              <a:rPr lang="en-US" sz="2600" dirty="0" smtClean="0"/>
              <a:t>is a creature that is completely limited by “time.” </a:t>
            </a:r>
            <a:endParaRPr lang="en-US" sz="2600" dirty="0" smtClean="0"/>
          </a:p>
          <a:p>
            <a:endParaRPr lang="en-US" sz="2000" dirty="0" smtClean="0"/>
          </a:p>
          <a:p>
            <a:r>
              <a:rPr lang="en-US" sz="2600" dirty="0" smtClean="0"/>
              <a:t>He measures </a:t>
            </a:r>
            <a:r>
              <a:rPr lang="en-US" sz="2600" dirty="0" smtClean="0"/>
              <a:t>this time by </a:t>
            </a:r>
            <a:r>
              <a:rPr lang="en-US" sz="2600" dirty="0" smtClean="0"/>
              <a:t>definite measurements. Hours</a:t>
            </a:r>
            <a:r>
              <a:rPr lang="en-US" sz="2600" dirty="0" smtClean="0"/>
              <a:t>, days, years, </a:t>
            </a:r>
            <a:r>
              <a:rPr lang="en-US" sz="2600" dirty="0" smtClean="0"/>
              <a:t>etc...</a:t>
            </a:r>
            <a:endParaRPr lang="en-US" sz="26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1: In The Beginning                 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229600" cy="762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B. In The Beginning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352800"/>
            <a:ext cx="8458200" cy="3733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dirty="0" smtClean="0"/>
              <a:t>Man </a:t>
            </a:r>
            <a:r>
              <a:rPr lang="en-US" sz="2600" dirty="0" smtClean="0"/>
              <a:t>can go back no farther than this particular </a:t>
            </a:r>
            <a:r>
              <a:rPr lang="en-US" sz="2600" dirty="0" smtClean="0"/>
              <a:t>point that </a:t>
            </a:r>
            <a:r>
              <a:rPr lang="en-US" sz="2600" dirty="0" smtClean="0"/>
              <a:t>God calls “in the beginning.” </a:t>
            </a:r>
            <a:endParaRPr lang="en-US" sz="2600" dirty="0" smtClean="0"/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dirty="0" smtClean="0"/>
              <a:t>Here </a:t>
            </a:r>
            <a:r>
              <a:rPr lang="en-US" sz="2600" dirty="0" smtClean="0"/>
              <a:t>God began His revelation of Himself to </a:t>
            </a:r>
            <a:r>
              <a:rPr lang="en-US" sz="2600" dirty="0" smtClean="0"/>
              <a:t>man. Here </a:t>
            </a:r>
            <a:r>
              <a:rPr lang="en-US" sz="2600" dirty="0" smtClean="0"/>
              <a:t>God began His message to man showing His eternal purpose and plan for man.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1: In The Beginning                 Global University of Theological Studies</a:t>
            </a:r>
            <a:endParaRPr lang="en-US" sz="1800" dirty="0"/>
          </a:p>
        </p:txBody>
      </p:sp>
      <p:pic>
        <p:nvPicPr>
          <p:cNvPr id="6" name="Picture 5" descr="pocket wat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313872">
            <a:off x="6520379" y="495081"/>
            <a:ext cx="2157155" cy="215715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76200" y="1371600"/>
            <a:ext cx="6477000" cy="18288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marR="0" lvl="0" indent="-384048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God takes man back to a definite   point when he may begin to measure time and to keep a record of history. </a:t>
            </a:r>
          </a:p>
          <a:p>
            <a:pPr marL="448056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229600" cy="762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B. In The Beginning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200400"/>
            <a:ext cx="8458200" cy="37338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It may help us to understand this when we realize that there was an </a:t>
            </a:r>
            <a:r>
              <a:rPr lang="en-US" sz="2600" dirty="0" smtClean="0"/>
              <a:t>eternity before </a:t>
            </a:r>
            <a:r>
              <a:rPr lang="en-US" sz="2600" dirty="0" smtClean="0"/>
              <a:t>time as well as following time</a:t>
            </a:r>
            <a:r>
              <a:rPr lang="en-US" sz="2600" dirty="0" smtClean="0"/>
              <a:t>.</a:t>
            </a:r>
          </a:p>
          <a:p>
            <a:endParaRPr lang="en-US" sz="2600" dirty="0" smtClean="0"/>
          </a:p>
          <a:p>
            <a:r>
              <a:rPr lang="en-US" sz="2600" dirty="0" smtClean="0"/>
              <a:t>Man can only look back into the past to the beginning of God’s revelation of </a:t>
            </a:r>
            <a:r>
              <a:rPr lang="en-US" sz="2600" dirty="0" smtClean="0"/>
              <a:t>Himself to </a:t>
            </a:r>
            <a:r>
              <a:rPr lang="en-US" sz="2600" dirty="0" smtClean="0"/>
              <a:t>man.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1: In The Beginning                 Global University of Theological Studies</a:t>
            </a:r>
            <a:endParaRPr lang="en-US" sz="1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1676400"/>
            <a:ext cx="8382000" cy="1524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lvl="0" indent="-384048" algn="ctr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en-US" sz="4800" dirty="0">
                <a:solidFill>
                  <a:srgbClr val="FFC000"/>
                </a:solidFill>
              </a:rPr>
              <a:t>ETERNITY | TIME | ETERNITY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229600" cy="762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C. In The Beginning God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581400"/>
            <a:ext cx="9144000" cy="3429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200" dirty="0" smtClean="0"/>
              <a:t>Here </a:t>
            </a:r>
            <a:r>
              <a:rPr lang="en-US" sz="2200" dirty="0" smtClean="0"/>
              <a:t>we have the basic truth for man’s faith, the </a:t>
            </a:r>
            <a:r>
              <a:rPr lang="en-US" sz="2200" dirty="0" smtClean="0"/>
              <a:t>foundational truth </a:t>
            </a:r>
            <a:r>
              <a:rPr lang="en-US" sz="2200" dirty="0" smtClean="0"/>
              <a:t>for all true theology</a:t>
            </a:r>
            <a:r>
              <a:rPr lang="en-US" sz="2200" dirty="0" smtClean="0"/>
              <a:t>.</a:t>
            </a:r>
          </a:p>
          <a:p>
            <a:pPr>
              <a:buFont typeface="Wingdings" pitchFamily="2" charset="2"/>
              <a:buChar char="§"/>
            </a:pPr>
            <a:endParaRPr lang="en-US" sz="800" dirty="0" smtClean="0"/>
          </a:p>
          <a:p>
            <a:pPr>
              <a:buFont typeface="Wingdings" pitchFamily="2" charset="2"/>
              <a:buChar char="§"/>
            </a:pPr>
            <a:r>
              <a:rPr lang="en-US" sz="2200" dirty="0" smtClean="0"/>
              <a:t>Man must begin with his faith in and his knowledge of God. </a:t>
            </a:r>
            <a:endParaRPr lang="en-US" sz="2200" dirty="0" smtClean="0"/>
          </a:p>
          <a:p>
            <a:pPr>
              <a:buFont typeface="Wingdings" pitchFamily="2" charset="2"/>
              <a:buChar char="§"/>
            </a:pPr>
            <a:endParaRPr lang="en-US" sz="800" dirty="0" smtClean="0"/>
          </a:p>
          <a:p>
            <a:pPr>
              <a:buFont typeface="Wingdings" pitchFamily="2" charset="2"/>
              <a:buChar char="§"/>
            </a:pPr>
            <a:r>
              <a:rPr lang="en-US" sz="2200" dirty="0" smtClean="0"/>
              <a:t>True </a:t>
            </a:r>
            <a:r>
              <a:rPr lang="en-US" sz="2200" dirty="0" smtClean="0"/>
              <a:t>faith begins with God and then </a:t>
            </a:r>
            <a:r>
              <a:rPr lang="en-US" sz="2200" dirty="0" smtClean="0"/>
              <a:t>develops to </a:t>
            </a:r>
            <a:r>
              <a:rPr lang="en-US" sz="2200" dirty="0" smtClean="0"/>
              <a:t>man. </a:t>
            </a:r>
            <a:endParaRPr lang="en-US" sz="2200" dirty="0" smtClean="0"/>
          </a:p>
          <a:p>
            <a:pPr>
              <a:buFont typeface="Wingdings" pitchFamily="2" charset="2"/>
              <a:buChar char="§"/>
            </a:pPr>
            <a:endParaRPr lang="en-US" sz="800" dirty="0" smtClean="0"/>
          </a:p>
          <a:p>
            <a:pPr>
              <a:buFont typeface="Wingdings" pitchFamily="2" charset="2"/>
              <a:buChar char="§"/>
            </a:pPr>
            <a:r>
              <a:rPr lang="en-US" sz="2200" dirty="0" smtClean="0"/>
              <a:t>False </a:t>
            </a:r>
            <a:r>
              <a:rPr lang="en-US" sz="2200" dirty="0" smtClean="0"/>
              <a:t>theology tries to begin with man and then work up to God.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1: In The Beginning                 Global University of Theological Studies</a:t>
            </a:r>
            <a:endParaRPr lang="en-US" sz="1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1143000"/>
            <a:ext cx="8382000" cy="762000"/>
          </a:xfrm>
          <a:prstGeom prst="rect">
            <a:avLst/>
          </a:prstGeom>
        </p:spPr>
        <p:txBody>
          <a:bodyPr vert="horz" anchor="t">
            <a:normAutofit lnSpcReduction="10000"/>
          </a:bodyPr>
          <a:lstStyle/>
          <a:p>
            <a:pPr marL="448056" lvl="0" indent="-384048" algn="ctr">
              <a:spcBef>
                <a:spcPct val="20000"/>
              </a:spcBef>
              <a:buClr>
                <a:schemeClr val="accent1"/>
              </a:buClr>
              <a:buSzPct val="80000"/>
            </a:pP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spa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1600200"/>
            <a:ext cx="7162800" cy="182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9906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The first four words of the Bible are the most important words in the Bible.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2782669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C000"/>
                </a:solidFill>
              </a:rPr>
              <a:t>In The Beginning God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229600" cy="762000"/>
          </a:xfrm>
        </p:spPr>
        <p:txBody>
          <a:bodyPr>
            <a:noAutofit/>
          </a:bodyPr>
          <a:lstStyle/>
          <a:p>
            <a:r>
              <a:rPr lang="en-US" sz="4800" dirty="0" smtClean="0"/>
              <a:t>C. In The Beginning God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51054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We find this truth expressed in the Epistle to the </a:t>
            </a:r>
            <a:r>
              <a:rPr lang="en-US" sz="2600" dirty="0" smtClean="0"/>
              <a:t>Hebrews</a:t>
            </a:r>
            <a:r>
              <a:rPr lang="en-US" sz="2600" dirty="0" smtClean="0"/>
              <a:t>.</a:t>
            </a:r>
            <a:endParaRPr lang="en-US" sz="2600" dirty="0" smtClean="0"/>
          </a:p>
          <a:p>
            <a:endParaRPr lang="en-US" sz="2000" dirty="0" smtClean="0"/>
          </a:p>
          <a:p>
            <a:pPr algn="ctr">
              <a:buNone/>
            </a:pPr>
            <a:r>
              <a:rPr lang="en-US" sz="2800" i="1" dirty="0" smtClean="0"/>
              <a:t>“</a:t>
            </a:r>
            <a:r>
              <a:rPr lang="en-US" sz="2800" i="1" dirty="0" smtClean="0"/>
              <a:t>But without faith </a:t>
            </a:r>
            <a:r>
              <a:rPr lang="en-US" sz="2800" i="1" dirty="0" smtClean="0"/>
              <a:t>it is </a:t>
            </a:r>
            <a:r>
              <a:rPr lang="en-US" sz="2800" i="1" dirty="0" smtClean="0"/>
              <a:t>impossible to please him: for he that cometh to God must believe that he is</a:t>
            </a:r>
            <a:r>
              <a:rPr lang="en-US" sz="2800" i="1" dirty="0" smtClean="0"/>
              <a:t>”</a:t>
            </a:r>
            <a:r>
              <a:rPr lang="en-US" sz="2800" dirty="0" smtClean="0"/>
              <a:t>(</a:t>
            </a:r>
            <a:r>
              <a:rPr lang="en-US" sz="2800" dirty="0" smtClean="0"/>
              <a:t>Hebrews 11:6</a:t>
            </a:r>
            <a:r>
              <a:rPr lang="en-US" sz="2800" dirty="0" smtClean="0"/>
              <a:t>) </a:t>
            </a:r>
          </a:p>
          <a:p>
            <a:endParaRPr lang="en-US" sz="2000" dirty="0" smtClean="0"/>
          </a:p>
          <a:p>
            <a:r>
              <a:rPr lang="en-US" sz="2600" dirty="0" smtClean="0"/>
              <a:t>The </a:t>
            </a:r>
            <a:r>
              <a:rPr lang="en-US" sz="2600" dirty="0" smtClean="0"/>
              <a:t>true foundation for our faith is that firm belief and true </a:t>
            </a:r>
            <a:r>
              <a:rPr lang="en-US" sz="2600" dirty="0" smtClean="0"/>
              <a:t>recognition that </a:t>
            </a:r>
            <a:r>
              <a:rPr lang="en-US" sz="2600" dirty="0" smtClean="0"/>
              <a:t>He is. </a:t>
            </a:r>
            <a:endParaRPr lang="en-US" sz="2600" dirty="0" smtClean="0"/>
          </a:p>
          <a:p>
            <a:endParaRPr lang="en-US" sz="2600" dirty="0" smtClean="0"/>
          </a:p>
          <a:p>
            <a:r>
              <a:rPr lang="en-US" sz="2600" dirty="0" smtClean="0"/>
              <a:t>This </a:t>
            </a:r>
            <a:r>
              <a:rPr lang="en-US" sz="2600" dirty="0" smtClean="0"/>
              <a:t>is the beginning for genuine faith.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1: In The Beginning                 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345</TotalTime>
  <Words>1050</Words>
  <Application>Microsoft Office PowerPoint</Application>
  <PresentationFormat>On-screen Show (4:3)</PresentationFormat>
  <Paragraphs>115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Verve</vt:lpstr>
      <vt:lpstr>Genesis</vt:lpstr>
      <vt:lpstr>A. Genesis</vt:lpstr>
      <vt:lpstr>A. Genesis</vt:lpstr>
      <vt:lpstr>A. Genesis</vt:lpstr>
      <vt:lpstr>B. In The Beginning</vt:lpstr>
      <vt:lpstr>B. In The Beginning</vt:lpstr>
      <vt:lpstr>B. In The Beginning</vt:lpstr>
      <vt:lpstr>C. In The Beginning God</vt:lpstr>
      <vt:lpstr>C. In The Beginning God</vt:lpstr>
      <vt:lpstr>C. In The Beginning God</vt:lpstr>
      <vt:lpstr>D. Elohim</vt:lpstr>
      <vt:lpstr>D. Elohim</vt:lpstr>
      <vt:lpstr>D. Elohim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42</cp:revision>
  <dcterms:created xsi:type="dcterms:W3CDTF">2012-01-07T19:05:28Z</dcterms:created>
  <dcterms:modified xsi:type="dcterms:W3CDTF">2012-01-08T00:51:04Z</dcterms:modified>
</cp:coreProperties>
</file>