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2"/>
  </p:sldMasterIdLst>
  <p:notesMasterIdLst>
    <p:notesMasterId r:id="rId28"/>
  </p:notesMasterIdLst>
  <p:handoutMasterIdLst>
    <p:handoutMasterId r:id="rId29"/>
  </p:handoutMasterIdLst>
  <p:sldIdLst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6" r:id="rId13"/>
    <p:sldId id="283" r:id="rId14"/>
    <p:sldId id="284" r:id="rId15"/>
    <p:sldId id="285" r:id="rId16"/>
    <p:sldId id="287" r:id="rId17"/>
    <p:sldId id="288" r:id="rId18"/>
    <p:sldId id="289" r:id="rId19"/>
    <p:sldId id="286" r:id="rId20"/>
    <p:sldId id="277" r:id="rId21"/>
    <p:sldId id="278" r:id="rId22"/>
    <p:sldId id="279" r:id="rId23"/>
    <p:sldId id="280" r:id="rId24"/>
    <p:sldId id="281" r:id="rId25"/>
    <p:sldId id="282" r:id="rId26"/>
    <p:sldId id="290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7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7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-342" y="-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9" d="100"/>
          <a:sy n="79" d="100"/>
        </p:scale>
        <p:origin x="234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99BDA-BD19-4064-BF2C-14D89FF3C190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28E8E-C91D-44A0-93D6-1E4294D2C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08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FDF147-A9B1-468D-860B-052CCDB90DB6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8310F-3F7A-4A9C-892D-242CD6C38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54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8310F-3F7A-4A9C-892D-242CD6C380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900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C3B0C-DDAB-42F4-8C24-B1FE6CABC65D}" type="datetime1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3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8C6A-E15D-42F1-AAF6-839123805FBB}" type="datetime1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9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4DB9-A473-442C-B086-D1F93506A4BE}" type="datetime1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97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99991-E95B-472C-BB57-B5B9032A924B}" type="datetime1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26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7AFD-ABC7-4364-90EF-95B15C8A323B}" type="datetime1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4589463"/>
            <a:ext cx="1012825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709738"/>
            <a:ext cx="1012825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7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AE068-E05A-439C-97F8-45AC8119FCD5}" type="datetime1">
              <a:rPr lang="en-US" smtClean="0"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5111" y="1825625"/>
            <a:ext cx="49834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4296" y="1825625"/>
            <a:ext cx="49834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825" y="365125"/>
            <a:ext cx="10134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89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B03B3-DEE5-43F8-925B-912AA65DCD81}" type="datetime1">
              <a:rPr lang="en-US" smtClean="0"/>
              <a:t>9/6/2013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9832" y="2193925"/>
            <a:ext cx="49834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9832" y="1489075"/>
            <a:ext cx="4983480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4454" y="2193925"/>
            <a:ext cx="49834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4454" y="1489075"/>
            <a:ext cx="4983480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4454" y="274638"/>
            <a:ext cx="1012299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5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90C9F-8B7D-49D2-9820-A92EA66BAD43}" type="datetime1">
              <a:rPr lang="en-US" smtClean="0"/>
              <a:t>9/6/2013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4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059C-4DF7-43AB-9953-A9E9C32BDFAB}" type="datetime1">
              <a:rPr lang="en-US" smtClean="0"/>
              <a:t>9/6/2013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8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3EC7-B7A8-467B-A043-A6BA6621D453}" type="datetime1">
              <a:rPr lang="en-US" smtClean="0"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1619" y="987425"/>
            <a:ext cx="59436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913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13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10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6EBB-3674-4C80-A7FF-3B979F5315DA}" type="datetime1">
              <a:rPr lang="en-US" smtClean="0"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96249" y="987425"/>
            <a:ext cx="59436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2767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767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3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2485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fld id="{79F0484A-F300-4B64-A3A1-4509DE43DA60}" type="datetime1">
              <a:rPr lang="en-US" smtClean="0"/>
              <a:t>9/6/2013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47644" y="6356350"/>
            <a:ext cx="5926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85938" y="6356350"/>
            <a:ext cx="767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fld id="{842422B5-12DA-40CC-AE4D-EB9F472458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825625"/>
            <a:ext cx="10134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365125"/>
            <a:ext cx="10134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899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cap="none" spc="0">
          <a:ln w="0">
            <a:solidFill>
              <a:schemeClr val="accent1">
                <a:lumMod val="75000"/>
              </a:schemeClr>
            </a:solidFill>
          </a:ln>
          <a:solidFill>
            <a:schemeClr val="accent6"/>
          </a:solidFill>
          <a:effectLst>
            <a:outerShdw blurRad="38100" dist="25400" dir="5400000" algn="ctr" rotWithShape="0">
              <a:srgbClr val="6E747A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4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0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0" orient="horz" pos="2160" userDrawn="1">
          <p15:clr>
            <a:srgbClr val="F26B43"/>
          </p15:clr>
        </p15:guide>
        <p15:guide id="0" pos="768" userDrawn="1">
          <p15:clr>
            <a:srgbClr val="F26B43"/>
          </p15:clr>
        </p15:guide>
        <p15:guide id="0" pos="7152" userDrawn="1">
          <p15:clr>
            <a:srgbClr val="F26B43"/>
          </p15:clr>
        </p15:guide>
        <p15:guide id="1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7.gif"/><Relationship Id="rId5" Type="http://schemas.openxmlformats.org/officeDocument/2006/relationships/image" Target="../media/image4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 trans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687" y="428972"/>
            <a:ext cx="5044360" cy="207616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3867" y="6367009"/>
            <a:ext cx="7379436" cy="490991"/>
          </a:xfrm>
        </p:spPr>
        <p:txBody>
          <a:bodyPr>
            <a:noAutofit/>
          </a:bodyPr>
          <a:lstStyle/>
          <a:p>
            <a:pPr algn="l"/>
            <a:r>
              <a:rPr lang="en-US" sz="2500" dirty="0" smtClean="0"/>
              <a:t>Global University of Theological Studies</a:t>
            </a:r>
            <a:endParaRPr lang="en-US" sz="25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34214" y="421592"/>
            <a:ext cx="8913542" cy="1164771"/>
          </a:xfrm>
        </p:spPr>
        <p:txBody>
          <a:bodyPr>
            <a:noAutofit/>
          </a:bodyPr>
          <a:lstStyle/>
          <a:p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Major</a:t>
            </a:r>
            <a:r>
              <a:rPr lang="en-US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 </a:t>
            </a:r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World</a:t>
            </a:r>
            <a:r>
              <a:rPr lang="en-US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 </a:t>
            </a:r>
            <a:r>
              <a:rPr lang="en-US" spc="300" dirty="0" smtClean="0">
                <a:ln w="0">
                  <a:solidFill>
                    <a:schemeClr val="accent1">
                      <a:lumMod val="75000"/>
                      <a:alpha val="68000"/>
                    </a:schemeClr>
                  </a:solidFill>
                </a:ln>
                <a:solidFill>
                  <a:schemeClr val="bg1"/>
                </a:solidFill>
                <a:effectLst>
                  <a:glow rad="50800">
                    <a:schemeClr val="accent1">
                      <a:lumMod val="40000"/>
                      <a:lumOff val="60000"/>
                      <a:alpha val="35000"/>
                    </a:schemeClr>
                  </a:glow>
                </a:effectLst>
              </a:rPr>
              <a:t>Religions</a:t>
            </a:r>
            <a:endParaRPr lang="en-US" spc="300" dirty="0">
              <a:ln w="0">
                <a:solidFill>
                  <a:schemeClr val="accent1">
                    <a:lumMod val="75000"/>
                    <a:alpha val="68000"/>
                  </a:schemeClr>
                </a:solidFill>
              </a:ln>
              <a:solidFill>
                <a:schemeClr val="bg1"/>
              </a:solidFill>
              <a:effectLst>
                <a:glow rad="50800">
                  <a:schemeClr val="accent1">
                    <a:lumMod val="40000"/>
                    <a:lumOff val="6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879265" y="2657488"/>
            <a:ext cx="5199311" cy="8243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5400" b="1" spc="300" dirty="0" smtClean="0">
                <a:solidFill>
                  <a:schemeClr val="bg2">
                    <a:lumMod val="10000"/>
                  </a:schemeClr>
                </a:solidFill>
                <a:effectLst>
                  <a:glow rad="88900">
                    <a:schemeClr val="accent1">
                      <a:satMod val="175000"/>
                      <a:alpha val="25000"/>
                    </a:schemeClr>
                  </a:glow>
                </a:effectLst>
              </a:rPr>
              <a:t>Hindu</a:t>
            </a:r>
            <a:r>
              <a:rPr lang="en-US" sz="5400" b="1" spc="300" dirty="0" smtClean="0">
                <a:solidFill>
                  <a:schemeClr val="bg2">
                    <a:lumMod val="10000"/>
                  </a:schemeClr>
                </a:solidFill>
                <a:effectLst>
                  <a:glow rad="88900">
                    <a:schemeClr val="accent1">
                      <a:satMod val="175000"/>
                      <a:alpha val="25000"/>
                    </a:schemeClr>
                  </a:glow>
                </a:effectLst>
              </a:rPr>
              <a:t>ism</a:t>
            </a:r>
            <a:endParaRPr lang="en-US" sz="5400" b="1" spc="300" dirty="0" smtClean="0">
              <a:solidFill>
                <a:schemeClr val="bg2">
                  <a:lumMod val="10000"/>
                </a:schemeClr>
              </a:solidFill>
              <a:effectLst>
                <a:glow rad="88900">
                  <a:schemeClr val="accent1">
                    <a:satMod val="175000"/>
                    <a:alpha val="25000"/>
                  </a:schemeClr>
                </a:glow>
              </a:effectLst>
            </a:endParaRPr>
          </a:p>
          <a:p>
            <a:pPr algn="r"/>
            <a:r>
              <a:rPr lang="en-US" sz="5400" b="1" spc="300" dirty="0" smtClean="0">
                <a:solidFill>
                  <a:schemeClr val="bg2">
                    <a:lumMod val="10000"/>
                  </a:schemeClr>
                </a:solidFill>
                <a:effectLst>
                  <a:glow rad="88900">
                    <a:schemeClr val="accent1">
                      <a:satMod val="175000"/>
                      <a:alpha val="25000"/>
                    </a:schemeClr>
                  </a:glow>
                </a:effectLst>
              </a:rPr>
              <a:t>Part 2</a:t>
            </a:r>
            <a:endParaRPr lang="en-US" sz="5400" b="1" spc="300" dirty="0">
              <a:solidFill>
                <a:schemeClr val="bg2">
                  <a:lumMod val="10000"/>
                </a:schemeClr>
              </a:solidFill>
              <a:effectLst>
                <a:glow rad="88900">
                  <a:schemeClr val="accent1">
                    <a:satMod val="175000"/>
                    <a:alpha val="25000"/>
                  </a:schemeClr>
                </a:glow>
              </a:effectLst>
            </a:endParaRPr>
          </a:p>
        </p:txBody>
      </p:sp>
      <p:pic>
        <p:nvPicPr>
          <p:cNvPr id="1028" name="Picture 4" descr="http://upload.wikimedia.org/wikipedia/commons/thumb/d/df/Dharma_Wheel.svg/170px-Dharma_Wheel.svg.png"/>
          <p:cNvPicPr>
            <a:picLocks noChangeAspect="1" noChangeArrowheads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78" y="240631"/>
            <a:ext cx="1950974" cy="195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0.tqn.com/d/christianity/1/0/c/2/Christian_Cross.png"/>
          <p:cNvPicPr>
            <a:picLocks noChangeAspect="1" noChangeArrowheads="1"/>
          </p:cNvPicPr>
          <p:nvPr/>
        </p:nvPicPr>
        <p:blipFill rotWithShape="1">
          <a:blip r:embed="rId7">
            <a:biLevel thresh="7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967" r="28548" b="57097"/>
          <a:stretch/>
        </p:blipFill>
        <p:spPr bwMode="auto">
          <a:xfrm>
            <a:off x="2383968" y="2000292"/>
            <a:ext cx="1839685" cy="244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biLevel thresh="75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263" y="2499928"/>
            <a:ext cx="1905000" cy="190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80" y="4628440"/>
            <a:ext cx="1763509" cy="17635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445" y="4658407"/>
            <a:ext cx="2034948" cy="203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61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Hanuman</a:t>
            </a:r>
          </a:p>
          <a:p>
            <a:pPr lvl="1"/>
            <a:r>
              <a:rPr lang="en-US" dirty="0" smtClean="0"/>
              <a:t>An </a:t>
            </a:r>
            <a:r>
              <a:rPr lang="en-US" dirty="0"/>
              <a:t>ape-like god known for assisting Rama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Surya</a:t>
            </a:r>
            <a:endParaRPr lang="en-US" dirty="0"/>
          </a:p>
          <a:p>
            <a:pPr lvl="1"/>
            <a:r>
              <a:rPr lang="en-US" dirty="0" smtClean="0"/>
              <a:t>God </a:t>
            </a:r>
            <a:r>
              <a:rPr lang="en-US" dirty="0"/>
              <a:t>of the Sun</a:t>
            </a:r>
          </a:p>
          <a:p>
            <a:pPr lvl="1"/>
            <a:r>
              <a:rPr lang="en-US" dirty="0" smtClean="0"/>
              <a:t>Pulled </a:t>
            </a:r>
            <a:r>
              <a:rPr lang="en-US" dirty="0"/>
              <a:t>on a chariot by horses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Gods and Goddesses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9218" name="Picture 2" descr="http://pics.livejournal.com/hanueseeking/pic/0000gd8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2886" y="1147357"/>
            <a:ext cx="2724150" cy="29146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data:image/jpeg;base64,/9j/4AAQSkZJRgABAQAAAQABAAD/2wCEAAkGBxQTEhUUExQWFhUXGBgaGRgYGBocHBsfHRwXHRwdGxobHykgGBwmHRwaIjEiJSkrLi4uHR8zODMsNygtLisBCgoKDg0OGxAQGzAkICQsNywsLCwsLC0wLy8vLCwsLCwsLCwsLCwsLCwsLCw0LCwsLCwsLCwsLCwsLCwsLCwsLP/AABEIAQkAvgMBIgACEQEDEQH/xAAcAAACAwEBAQEAAAAAAAAAAAAFBgMEBwIBAAj/xABAEAACAgAEBAQDBgQFAwMFAAABAgMRAAQSIQUGMUETIlFhMnGBBxQjQpGxUmKhwTNy0eHwFSTxc4KiFkSSs8L/xAAaAQADAQEBAQAAAAAAAAAAAAADBAUCAQAG/8QAMREAAQQBAwMCBAYCAwEAAAAAAQACAxEhBBIxIkFRE2FxgcHwBRQykbHR4fEjUqFC/9oADAMBAAIRAxEAPwC3xmJ7oD5/TClxgP03rGmzZ1CQCACBvfQ3gTxmFNQK1v2AxXDgOVBc21mMsmxBvfFOQll0qDfp3xp7cta08QJY3uq2+hwFflxlbVVD5UcAm1LO5Tel0z+QEA4bw9wD164Kx5FzX/P1wxcOHYL9awQfJmgdOJks242FagiAFEJRbhUl9AR1vtj1MqR5jt9f7Yc0yTVRB/THK8LrqocdwOoxNkeSVYhDQ1KSQHsN+vXtjoZQOuqunUd/n9MMn/TVjKug8hbzA2Su37fTF5eHjUa6NuRQ6739CKOAmUhH6fCUDwqx19Ou/v17Y9zHBTpB7nf98OMXCiOl/DX6YmbhxVAD0CgCsY9QUsueAaCRsxwQqfmo6E44PCPhUMSx+YxocOU2v1239BiucjVHTub39v7Y4JT5XhIFnOdyDfAO231/0wOzHCnBoDU3p2HzPbGmScMA37k7nArOZSgUWgPUdT741HPWAtOYHrPDwl1NEqPr/fHEyeHV7ksFFXVn3OH6HgJoWKB7nArmDhQVVIokOpAPcgMaww2ezRQzpr/TyluKFydzi8kZA33wR4eoa7XSwPmB/ce2DUWUWt6P0wZk9FJ6nTFoIKTZszu3XYduv+2KqMCbcn5YdG4b1CUL9sL2d5flBZmGkX3rf5Ys6XUB5XzeoiLVQzGYBFLtitErX8Q6Yny8AVvMehx60qE3thxzA4JVr3NK148PDSA3t+2Lk/KxYjTIOvobxNlYwGtvng5kZ1JG2FJi8jpKNE1oPUFRjyqQx6TfuT1P+2F7ijBjQArGgNl1bqMC81y+p3Ui/cYhyQyk2cq9p5o2iuEm5XLEdB8sETOAACP9cWXZkbSRuDX/AIxDLGO6G72Pb/zhMvcCqTY28ldLLQBBB9sVZt2DLQP9fpi9Hk66LV97xy2XJsMQV7bb/OxWBueSttLW8Lmu9XfxD++JMplGYgLZ9CfT0vFzh2QIoXfpeGPK5YINh164JBp3SnPHdLT6oR4HKqZThwC09X7Y6my0QIUr8Ww/fFnOZtIlLOwVRuScIXMHNLa4mEOYdPEfR4KMSgQhGlkoEE+baNqFFrN1inshj6asqaXSOBddBOsnDEI22wPn4UQfVf8An6Ym4PxkSWr0GQlSdtLVW4PText88GMDMEE7dzMfBaEssZpyU89ka60B6YGz5QA9rHp0w18SUruACD69sBnWzXriTNH6bi1UtPOS2yg08Irc/XCtzflj4akDylwLJ6+V8PUmXHX98KPOeYpUrenH7Nj0dkhUYH24JXyWdpgG63oPyJ2P0avpeDwUqSp7df2wtgqzAjYWD16Cx7WNsNE0VguSBZJv1vfb9cOA5WvxBg5pWI5QP0wL5pzoNIps1uL6f74q5wSGtFm9sU8tlgwu7PfvihppAw2V8vq4XO4CCZkkAepGKSPRw1R8IEhJ9NsQHl9VffuLGLjJQVEdEbWphDdj164NZFDsTgLlZd+nQ4MwyYBItMR2LHTnFXJSdsTZhtsJvwnojeFS4hl433JKn17YX8zGurTXTuCcGZbbYn+mK/3dB1JxL1Ee49IVrTv2DJVeLJrQL6rBNWaP/jE8aC9jt74ldYV2Clm3sX0r19MVFFHZT9DhF7C0ogcX5yj+QiHXFuRqBJ6AXivw4+TE2YW0YeoI/pixpxthFKXJl+Vn3OPNK5eMTHzu5qKLfoOrCgRYBHpe49MdcCY+HG5jDSSORIy+UKG1Nq2IL7gC997I2N4VufmTVlGkNJbarQavIY7Gq7Px7r07nphw5T4bI2UyrFvC2Vgqsd/IU0yWPNsdRUdGVd9t5jI3SMD+55VN5bHHX33VTKcX8Kd4pCFRmpLBABrZQPU1vYqq3s1h44TMSCpNle/z/wCHGb8xqI85lo2YI3jxsrg+RxbCQEaaVxtYs7N1tsaJwUbM3Ymv064Lp2Pjmb2sG0DUuY5m4IhNHqUg98LGbCg1ZsemGrALNUGbtucb/EY72uQ9I+iQhOalGwVSfnVYVuZsuGMClAQZh1/9OX/TDJmNYvSVPvhc42zasuTX+Ov1/DlwnGepV2ChaXOL8Da/EhUCx5lG1j1Hr7jH2Q4XmGiUq6rGb6eY1Zvciv06Ybo3vy/0/riSMlRsBpW9tIIHy9MbbKOEzJI8MrCWYeEREaX1V62QR7iv398H8rlMsw8JVKGtmaqJHuOmKwIJJJuzizCoHzwRtk5UmZ+MIWeGPGSAVP1x4MuxIsgEDBKdMD8w4vrizp3SFuVEmDA7CYYoiTsawSi6g3gaqSA9MEoF9cPlINCLZYk74tSXWKOXfFlpcKyi+U3CVXmc9sRyxX2OLVfrj7SThF7AqcUmVRUGwKrv/viUw77Bv0xOYWFACh398DuLZ6TWqBFcgHYqpLGiQq3sCarfayo74Skj9ky1xJwmHh4KrTYt4XOHSNSsyr0thpANknYitiBt9MMEMgZQR0OG9LJbdvhJzxlrrKxP7VeHp/1ONQ5W0isGyqCRswC2kDp4gS9+pA9MFeEcoDKSNlvvQU5iCQtp0gA64wjAAKGamYbi9v0z9uJySZ3PvmHkMrJIkZKqAdEsZVSuwXZFND3J9cOnDuJZeUxvNLmYZkAVghY+IBXw0bQ1Y8u++OTdJocJ/StMsd+L7X8P4VTnnkxclkKaXxPxNShY1XSFjzFbqAaLMi77WR3ONsycWlFX0AxjP2lTzSLMhSREGSDRxg2QvjR+IZfMDQVEPc1fvh7+ybPzTcMgadSGAKoxu3Rdkfc3uO/er6HBoqOUhNYwfmm6RqBPoMKv/VIZiylqdHKG6FsOw9fpvgxn84rMIge+/wDpgZwKALqhUlgZZ2csNwxZmrpRG6/MH2rC81TO2g8IsTTG3cRlVJZQvlIr3OFfmML4mXIJJ8cf/rlP9sN/GAI20iivWv4em3ywpcxafEypC/8A3Hrt/gzf3wj6e19KlE+2bh3VpFFgkDbcbdPl9MfDMNvpGxvHMzgd+mK0s7H5euMxgA2QtzOc801R7s3SgcEcvlepN45yCWReDvgALtveKumhDslRtY8twEt5hq+WBGbnAqq3wc4vkmo79sLaZcMx1dO14rBoAwo9l3KfVzYB9cWkkuiBgFAx1V2wcy77gWPlgAmaeCimFwHCmjsnBFMuaxzlvWrxdU4443kLzQWqAJWOgt9NsSOh+ePkU4GWorX0po4q9zhMm4nlTnJXkZWliOhRquqNkhAdyoIG42KsfU4cVbfCZkeWa4rmpWejKqSRhaIrTobUGXc6lJobUR36AmYdvSnNNICXbvCIcd4zHC8WXjBeVwCFUWApNa3I/L1NDc1tjNuP8zZ6U6VEkSRMVnEOpUQ2QrB1a2BIbc0K0Gt8GvtJysuWmy2ajNmNXjavLabeGNturV/mo1WKeZSX/p0zqh88QmZ6ADM8JdqutSqvhxgC9lH82BsdtkusIskBlhBB8/NAuCcObOrnJGKjw3jAtQAE1zeIQNlU1o6emNK4LCkUaAAK9lW1BX0kK+oqbUsA1bgEkKNvNeAX2W5PwJs1BMylyacL8ILhWK3Q3XVRqxZrthjZI5tMZKkxFo31WdJjFa13pWMbt70176CDjUEudfK7BbYgzj7/ANobDlSc6+ZPm/AmPmBt1JVY06FSvlfp209bJOf8u8wPB+PCzrDqOX8MNtVp4AaxZpHC6utKN8bLwaWOSFpQb8Q69zuATYBHYhVG3bH5yZ2jkmja99bCvVPFKH/LqAJ9g2NwCxR8IGqNe1Fb7yrxVM3l1kCFSP4upHqD3F2PmDiHmXiPhmUK1K0banDUYZAvkfbzeYXdfwe5wnfZ2QmVibV+LJKNCg2a0sTfraKTXrXrht514P8A9lIZCWchgqDoC9j5lhY3O23zsRbg7fNfsmYSd7d/f6oZwOaWfK+KysQxsSNduDsDv1IAFnoeoq6AnjTaZcsN/wDGvf18GbDzwXhn3bLmJyBpSJANdghI1W6qlYtqurvbfCPzM+mXLb1eY+v+FMP74HJFT8JmKcOu8BWZnsn0xbXJuyikP6GsQZSAalZ3VUH5QbZj7j0Hp61gm3Hiy0gK9rNCvpjrIAG25Lz/AIiA+mZpVYX8I74vwcRD7DthezPEAzUjM5HVidr9sRBW7/vg8czmupqG+MSNt+Cj3FcwNJ9/XCfPKFxZzE598DZZTeKrXlwUp8YacJ+AGrpgvk4Re4GBOuj9cXcvLeFzEwHhFD3EUCmGGhiSSX0wPhkvEqMMaFIRJtXUbbriQYiiAxYC48V2lHo3vC9zJnPu+ay0x+Fw8TH38rKP0Dn6HDNpxR43wlMzE0T2AaII6qw6MPcf1FjA5G7m0EfTvDHgu47pH5kDZuZyqGSNYisYU1ZZWZiDq06iyoovcb7EGx1wzj8eVyUKZrYZZSkgosD4YpKHcml2I6n2xzyplsvl8uySIuzOCBVEg0du52G+Mw+0WeKedxAKZFd5CTQoVSi/ia2G3YUB3whH1PofNV5QGRncMDhFuV+JTeNmM2QV/Eed1YG9Lr4le9I9g1vt64d8vw1oWli3l8VQWYs6llCEHZBV6tN3sQX223TOQQvhMjnaRXU3udPmTv8AygD9MbDmOHRCTLsxOqMHRv1Oll8w7ipGPpdegxh43udnhec8xxMFcj/KTM3w0wpNEjMqqgYkD8zJJGVok0B4ivXUWNzjFpZwkzlwWCu6kXRN+MvX2LXj9FcwIqxSvQ/Fs3vuAKXY/wAoTpWPzlx7Jssr7Ehnbf8AR/2b+h9MG02HFqDqyZIRIfP0WkfZodP3eUrfh+W9LbAJ52BAp3t0G/ZW33rDzxHi5zWcy+XjoqJNb+wSmNj9F/8AdgJ9lKq8Dwy6gJUUqoZluORbBUqQR+boQQbw38C5Xy/DzNKH2fo0hAEaDfSDsKuzZ3NC+mOMYXO575WppWsGedor5j6KXnDi8WVhaWXp0A6sxPRVHrjCuPccaRo5ZtkE1kLdikk8qn0Bavcn5UX+0zmlM1mFETF8vDsGUX4km5qP+ICh5um3p1A8KyTSZjLs5CuZNI8upIV8ORgCL88hI1bnsCetYbLWjPdSQ57yBeFd4fFLIdSsuXv4VctqP+aiAvytvfBGLhObcBXnRQevhgkkb926DDXDwSMEFdbMPzNRJ96K0v0rBB8sFW/9L9rOByNcRhF07GgjcEKyHC1RaHp36454hHQ61i341HA7i84o41BGAbKZnfYoIPnJawKkk3+KsSZyW7wPklHqDh8FTnNWyyQj0x1FWCE+UPqcCJfK9E0DheR7atEiY4mlehzQBrviR84PliiFj6lx+uAvMGThljcM92G2BPp02PTE+TUVhPx6WzkL7lPnDXmnSWTZ3l0glQiqhQR6bogsuonrZO2NJjl2x+dOArqOVV5CY5HVDF2BHhqTYI2YahtVVW+N54fljHGqItKopRRoDt164NC43RWdXE0EEIwDihxnjWXyqa8xKkanpqO7VvSjqx9hihzLzGuUysksigOoIVGOkO1GhqOwB/5uQCvZHlKKcjMZ9VnzLKNQazElADSsbEjY+veyALOOz6hkQtyXZESkbnrnPIO7fdUkaTUWJ1VE7EUNxJslkswVQWKqCQLxmTsSaA3Y77dd9Vn3Jo7dKAx+jM7y7A1j7tlgvsiqf/it/pWFjP8AB447iSJip3KoWb6q9F4XHUaiUPQ9QQnHr4ycNVFujMgG5112/wBlIPL7Oo0/msKV83lBoKdujFmA3P0xrmfzTOctLokl1PFRjJpRJDRLbboCS29bgGxVYzCaFVkfyvRUaqUq5IINkGwDqAs2e+HXl0O0MbrGzwrqaMpI5007Ao4oaSq9ENxnrtWOP68hOSxem1t5HuiXOwISEEkKqxBlOw0DRqN1q6MR8x7b49xEuzOoIqQqwY7ANFrCkHqopm6113rDZzLlnSeQIYm8EsDQ06TKPMOtO13qN7sfmMEOVeW55WDug8MD4WICGugIXtv0BU/tjjXiE2V0wNfp6ecJa4bxuSKNHJcNGQpYENEqGiAHSwp1ljpJ7mhjSYObcvnsu2XzSh0kFWCCCb2Kt2YGiD2IGLZ5aHxSNG7+rx6go9ETyrGO3lH64+5g4Pl5csUkAqMMyMnlKNR3UdLJ7HY3gTtawutuPf8AwlmwtDdjjuH/AKPgUA4VyHHqcma4BRAjFF0N6Q0pvb1VdrHbAXnSeGOSCOB0jEOqYqqsdJ1JpJKm7YFh5ut7nGncscBiSKIOAzKPjJNsdOltR/MCd6OwoemM1+1GDLJxPVF4Zb7v+KjKCoI2Wgu+sjffpQN77PseXR2Uo2FjZqaLTFk+JAgNd3uNJ2I9jj3M8RLCqof1/XAzJKoiQA0AoA/QYkeRQOuNxvxlckjIcuzNgTxSQYknzg7HAbiGZ1HY4Ya5qXcChmeznUDAppyTt/z9MGI+AyzHYUvdj0+g74bOB8Jiyy0PiI3Y9T/oPbA5dWxmAVuHRSSnAwmpOMv1QsR0puv6Ykk4nG+0sZPuO2COQ4J2dgveh1+vpgpHw+Jeij67405zfCWaHXgpEzcuXNeEJGJ/LsoP1wv8z5swxNf4Tuv4Y0kg7gbmj2JxpXGeNxQxs6prrsqj9b9PXGGZ1AZ2N6mbcdxbEkqhYlmT0NCzq26DCbzET0jKs6Nk7z1uwiPJXBlzDxxvPHl5FYMjMHYkg3QXaP12Y37HG3cRz8WQgEk2YpRQtqpjWwVRuWNEgL74wOFVLqHZlAPm0qGYf+1iN79SMag/GoFyB8D7zxI/A0JouAwI/EQJqCVYsKx83XvjUDrORlF/EtL6QBaSR8Mfukz7SeZJM3PFHvHSl/D17BdmHikGrYqBW4rSfQnQeFcdSQBlbZgGU/ytup/Q/qDjHuBxos04zEYy7LG2iOeydTshjR9Y1EAaeoPlDEjzbF+ScvmmMzZaBp8vE7qm6KwYlSAoZgK3EhWq9CCTeNTpzMAO4SWnlYz9XBWsZjisY2ZiPWlJA9ywG316YiOd60dKjrZr6tXQew3OAn/05mwiuE1Fh5kL0wsbhgokDH5NWBYgzgYxiGVnjNr5KQXelzqOqVhVAsBupO+Jf5Qt7KmxsVYcE3ffIzIYmGogAtqF1YZqo9KUWR/MMZ/y9xQ+Nmm8Vo1kDGrpaYlQa6Cgyj6jBzheQljWTxNsxOCkSMwu2oNI5BIG+kdze25NYhzHBjkR4Cok7vEzzgG2KggCOtjGpu1YEm0Jrbc0TS0khF3Qxhzbu6r6n4ITyUI5HuVUkNtRdQ1O4TSTq90b+uNGgzgdV0bagCo/hNWB8j0r1xlRiADPlZB4dgyK4qSKtQDOB1UW41rYALAi8X+DZzNyv4EekS3el5ERhq3oK5HiKdztdXY645LA6Q4RJRFIS8OAH39U/ScUWjZor8Q7j5j+/TCXxfjc7RNMEk0JWpQDp0lk0ljZKkiqtVI1XuN8FDyNnZyDmDHDXV0kZzXslbbfz7Ysx8n5144sqTHHlwNTusmss93ZFAs17jt0NmtOCwaMty4ILZtO3hw978e3k+yg5fz2elWCNFDRaCZHZT4YJdzp1Dr5dIIFke1Xh74THlsxFqMEINsjqUU0yMUYbr5hamjW4o4B8ttHw64sxOsTy/ieGxGgNbA+E+wIrSCKva++KvMeYyD+KJsygik84aKUiVH0qrAKoIdCAGo35r2NgigwBjbPKnTt9SSmA7fIBz7+6p8+cY4flk8OLLpJMCBohBUIPVwlDYdFPX5b4zmPj6yNQOkn8pI/oO2I5NClhEzNEDSsyhCd+umyB8yf0xBxNdKhi5RyQVAI1MD1OkmyoANepIq6agB+4/0qLtE2KLdfyKNLqWyP2v8AfHMudlG60D6hRhh5czEK5eOOXUGrdqHU7mxZOxOCU2QR/hYPHV+WtvpV37Yx6j7pLFsXdIwz0m+tyfn/AGx94zdpSb3rUQR+uDuaVUsLE9erDf8AoKwFJDH/AA9/8px3d5XNn/U0tsjjA2VaHffr8ycfMgJoMO/r/fCwJnVxu31xYy2ZeSStz6g1WGnHGVKa3wrp4U2rqv0OB3H+Xo80jKb16CFfvsG0gnqUBN1g/HGqi2b6k/2xE2ZUm0F+p/274nyMDcg0no5HnCy7i3LZgeCPxBKCpLR1GBYZVpWkvSCWFXvSvve4Tchm0Jj/ABDG/n1EgoEq6AKkAE1/8qw2c2zyx5mVpIy4tm0aSuwDaHJs6kMbEVdXr2BOKPHshFPHl5NSo1ZvxGrd0gK+HdblwrlL6kAD3B4zjqTBL20WH2/dfZTOTO0VzpMfDeX8RxKsemx0mDKHYAVag74YeEc45tY4441hUyI7xDTGopSbNJGF3RXYUDsF9awk5rhKCdIg6MCgdnG4VbG7Ebg126kgeuLcOWgQCVBo0m1ciyxA1HW4YBLX8qDYHe7vGw+uCvOjc+7Ax3pMmU+0PiCR6rjYGQqSwBctQNAAhVABXYAdV6knHmc5hljJaeW5nUJIyXQZRqpF1AyFRYLWqAsQCcLuX4KkMgaSTw/ClVwn4Z072niM7oisQF2Us1VsKoVvuEmYmhii0s7qFU6hp6uWOofl1eIx77na8GiibI6nnA8pTUTem22AbvZFsrzQPvcExZmCswIYNYJRljajI4IVmJoEVd10w28n8QSaeZ5nj8SVvL8JsKV0pHqJDnSt0o2Uje9xlvFctLlpJIzXiodIC2dyoNrqAJ8rA9O4OHflmcxQxaocuM1qAjkzFqFZTpkT8qiQgDaxsxokisd1UMLa2cH/AGh6WWaUHfyEJ5kzSQ8RlZHWtAYGNhpY+UUCtqdSAgmgDtYsYqpxPLzjwzEYQotTraXw6o3pkssgropAHUisQc2ZXVmJTFl/CgjRF1JHKIiyCnIZlGkFifirYA3vgRwg1mI9VKAwLaiB5ejAA/ESCRXvg35eN8W8nIH8ITdVJHKGAWCf5TKnNefyR0R5mRmtvLIQ67bmg21dwVqwdqGOjz3npGdkl8PyGQpERVbliusNVb2oPY0MApspl5iGbNSLLoUMfCVkGlVX4kk8ToN20G/T1GPwp0bSVD9NJD2rDqCjA0R+x2IBulQMZKfL6d0tHjt/SNca4q7t/wBw7ymlddU2oU21gaRpI7gYpPnI4ya8IlSp21HUGF2pDAal7qR1v0xxDkYCrHSwNEadmFgoSbrfYFSNz5gRfTEvAspDJm8qjKugyoGN2H7hSO1tSkD1+uOANtEfJOG8gIjllLlC0ojQuQXSNQAlEqW0L4iE0RTX1B6YPzZPLKpKOzltzsfQXuaBulPTsMDeHZKTNqp8RV86DQbUa3MjsSVUjfQykUNiBfQYa81wBYwAKoULAI6ADv06YE54Ra6qJ/dCsvkhWosCPRTbfUdvriYBg34YNf8ANz747+6srArtWJZ3PpgYK9IQeVGMw5BW+vUXi1lkrdyFvpd2enYdsUZ5Ao1uDpHoas+g9ff0xSXjbFj0HteNUg2BwtakeNtwpb6gHArNZhySQgQexF/WsCeLSmJdTOqm9tTaRsQCdgSALG9HqPXHkSZoz+A2hCU1WXZrHlqgse/fuOh6YK5xIopRrKOFdbWQCbI/0xcysDEAqP7YTeLwZyLXIzNE0ZKpQ1CVaZiwHwq1qvQagGI1bGjnBYM3pJmcLLLFriRNRjBCvsNRe2vSSAwWqob2VXxWbJTTZAG2lvmnORyz+GhLvMVg3YaAEYszX3RW3LEiylCwrBlHJQSPLegaY00KqyRLqvqWL3rJ6k1vtuKGO+IOCqMNiFCMAbC/GCFPUAktYPy36444bmYwCpAsbGxV+/v8u5wcfpwjsiAItyuz8FmRW05eYKd6SPUCR0toyy/UnYdBipwWdg8cUhKgtujAgEqp0lgeh2A6enXBrheeWYuvitGnRgu7HuoUV23tmNexxNzFyzDDl3zsWaYlAGVXjBJLNpIDaiNVmuh7dBjUeTnlZmtosHHwWecRzzPJbEnvv6tTMfmSf2w9/ZtOIkmzWlWkQKkQc0mp2CiyBfUrY6kA13wgZjOB1ACAEHqBuR7k77HGwckrG/CCh0rtGbNVaujsTexFhib7WMMzylsQZ2UyKMPlL+f8n6K5Noyr+c+JMWiLTUFdw6lBZAGlVZJfIKAGkVglyzE0WXWZiELgWW6W7a0YVvZWQoT6xj3whcS46s4MqnbWxU7jYSG6F9GPno3V7Y0jl9Fijy7ay9RShixBAIELKNuwCtXzOEJXbjSqyxCOFpHf+MofnUfJSE34ilVdowdzp8cyUL3GlTseye2Mx+0HhKxSiaJFWKQDyoPLFIiIHTYUPMCw9bbbYW58x8UOVz2X8MmQiNXmVjq28w023w34ritq1DFOCTI5mGZZmlijK1pY+awWZXJI6g03uS92CMMaeZ0RHjv8EtqYhNH7gYKyRn3269sMcWYvKqxq0dCPUK/jI6jbprjV6sDdj1OFuHcjuTWw64NwcUjCmJ4VYEKo1GQONN6dBVwLsk0ymyT64ZmtyR07tt5UzxFggSRVCsx2vUSwUEkdhSqPp74s5bJx6g7TujRkMp8MFQy0wPxg167XtgTmsvLCFZ0dVb4HKsFfYHqdi1UdsV1zV9T6EfS/pVHAix1Jz14yeof+ppn4h93zQlGlsvMdVWSotgxG1MulgSD1F7agCDr0DwyRKyPpu9au1kEEg+YdRYsEdQQe+MGORnaO/Bl8P4i/hvpNbCjVd+uGfl6OVYllMgUN8IOrzAeW/h26Vv1q++AyCgLyiANldg198LQcznIk8qqrnuTdf+2iP1vAjPcU38saqPXqfnTYscIyc86G4rUfmYFR+boWoGq/qOxGO+JcPhgTW6SSx2od1UIqaujeJbBlvymjtYsgWQNrHOPCy50ceOSl+fS7XI5eul7fTvjxRAOgN/ri/wASXJEouXdAKpwzEtqkKmMWRpFLqBN1ekE31pycM8ORlLDbY0bH6jbGXDaco8RDx/afOYeHLmE0UokU3G5DeQ9z5GVjY7XXQ0aGM3lybDNvC2YkeaGisspLxO+myrMTcVNqQMSa3v4vLqfFcwsKSTkEpGjOa9FFkfPasZbkMvPFE2ZETSCVpNTqUASXx3UfEdjqC0KZWV2BsE4bDLBtS2zFpAarmXzb5qdITA6zK2ma9S6FF6wbJ3o7dQbHbGgTcKkyxhLTs8UbqI1IAYA2fMw3Y3oX5XeFb7PIZ1mlXwgHCrIySAJs52COl6SAPhIIqqZR0Jc6cxeUI8ckVyIo1Cxs1tTxlh8Kn39sA2bU26UyGmnHfH2Uuc9cmTCeSbKqrxuSzRKQr2b3ANBuoO2/UUepzeRH1aSpD9NOkl7F7EDcEehF4/QmV8GVl8Nw6qG1FSprSqtTX8LUy7NWPYOYuHKGFESAW4MD+IaCBi1oenlUm6GmifLsZjMZwhOndwLKxPgM8kH4ngygA7y6GFdfUUfkSP0wdz2bSZHjLM8Uu5QMqKp1BtQLAlei9xW/UddjyGdTMuNDqYghtGTzGz5XB1UE2YfBvsQcAefeW8vohdFSKXx4gGVVogsPELg7FVj1vZ6afodPg/8AoFbh/EaHpvbY8f2lbhXJGQjQxGGfOM4DMUKDSACdCtqU0HWiRVmhvpIFXhnKGVneSBxmIsvCA34crtG3iCw51lhflu1XTTVZIss3Go5ciXOWaKOKRgippd8xLIe4dmoDVv6Vq6Gji3yLlPAnzOVkZJC6RzEAWEDKqeGCfijAQAWNwLPXBc3SRxtLkgczcmMkHicPP3jLW3wbsgU2wkv3BF7d7rAKPmiYIEknIVRsqBbGxU7gbDSzDcn5bY3vhuSaEtC2mRHZytIqhQT8LKoAoDckAbk9MIDcJy2W4h4MZSRdTzzq0cQjhACkBR2AC0VINKxawVBI3wtATTNY95IOaFD4JF4i0mkyyFg8l3anyiiR0vfUwPzU+l4nl4vl3WOSbLxSMKIdgzaVPqgIDgEHZgwBJNbtb1xuOPPuGiUwq4CyMAoYSF/wSyncrq2Jr84F2tDI4QWfwiND2dIby6SCRpe6K33J6EDteBsGEwZwRRHyK1PlkTcULLqTwYxpMqhY3XVvpjeNdtuo9CLwV5i4HlIoGbILGuZgcByg1Mx2JWRRZLkMNBNEMy0ReCfDoVjWDJwgJGg1TaAFDkBdS2NySzLddjRJIOIuZ1lymXlzDeG8n3hJiQip+EjR0GqtThQBqN7DB2gNacpKSUyyDAA8AUg/E+aH+6xxz/dszLOAWgdVXQoStJAOpW1Akk9PMKFXi/yby/w1stDJ9xTx2LXHJUjK6khqZibQHox7EXvhdz3MOSknXNPE8uWc0zvFKPAZqVwj1pkjYEBk3O+1g0DH2f5hMlm5oCD93ndjlpCDS+Y/glz03IofxBheokYxZ7rhAqwm/iHFI8sakeKElGcLRbyLWo+WgKvoPfrgVxbmKNAomMLwsdmB0MnlZ9ellNjSrGwT0IqzWCnNfGBH4UUdGedxFHfwi92LdyoUWQOpoYQuZchlVnzJzs0jMNKRt01O0d35AKC0aS6om7JsjPKJE0EWUzZKFn0iUqpkBOXg0gLspYPIg/N303Q2B3wO4/c6wZLMjVLJK0JlZCsYbwtZaFDWpQpKjpvW/fF/7O82ZYGlkhCNAzwIx3bQoQ0WJJJ2Go7amHfbCNzdxN+JZ+OCJiiQEOZFPmQj4QpPwm637k32wawGZQg1zpKHZFRwpJn+4T5iOERqyDKmMAsWB0yJKpXxLJVvhutXY4qcu8UiTVlpmXVF8LMaV0JtCC3sRV7kAGutUea80nhhXEuccuqh3k0hWJAAQqALsi9I22s9sWY+TsyRoWcKi/AQxBoksdlUEEsxs2bCx/w4SkLHtG7HhUIw5jjWfKe+JyUkg/KyODYsdO47j2xnnKGeLw5bL3aNmmfbcVEkSgC9616zZ9MaWY1a1O4III9jsf6YzWHhn/T85HChVwuqRRqAbwzZYsrdxR+EmzdAdMUNU2mmlJ0LrkActa4TMphaUAd6IAuuwxkP2m8bZpI0j+GL8Rtr8xB6/JSSf8wwzZHnABNCL+GTWq+qhiKQHq1q1k7AKfa63NvBg2VlnkVVuFio32FWN+tAVXe9RNaiBODzbRXCo7fTDie/Ci5c548aF8vFHomKx0rEFHGtEcDuRpbewNh1wc4fw7hxz3hxhHXwnjI1MdMiMpOhibUrTGxuCTvsKyA55spLHPHWodvVehG/Q2D9QDjQ+YOZcrA2Wky6EPC8kkkaoQCMxGzElh5SCdxR+W2HiAElG5z7KOck56KLNZnJ+Uyw0UkAAaWH4lDEbsyFjfzxxz5zFDFNUiMxjhbwyr6NJcLRF7HUQyljYXRWk22EX7I0d84mYb4i8yt7gxkivSm2+gxruY4jGCIjGJ5jfhxbE7GtRJ2jQdS5+lkgHV4orJI37vZYbJn/ABIpJJc465mOGMwIyqVdfIGUMSSJTuTtvXUrYGpfZpl44I9UsytmZmpy7L4jFUsIBdkKl7elnGVcThkz+ezSlI9fjlnmQHSixBogqgncNSn1JUGuuNM5Y+zrL5dPvEuqaZlIOv4Tq6gpvq+bE/LBo2mkOZ9nKa8lxVZJZRG+rQrE6RqCk0KLfDq/l64ygSZiB5szIDK0WcaDMK25CuFUSAitKEs4FULb02xqOSzkcOWlmdlCi6IHYaaRd97agAO5GM55mMy56TMQKuuRUQox8sviagV92QmN660CR0OF5iNwBTWkB2kjhW+aco2TLLEG8B1kaR6vw1VAQija2MjKoY72LNm8Zzylmx978WUiR+uuQkgGjqZgd3b0BJs/TDXzfmZ5MvNEuYjkGlfE0lmLUyvqQtQIG1kaRpJOnY4WsvwuKMbF3ajf5V6CjS2xoltrogDAWvAbnkpz8vI9woWAPotB5R4g3i+JHG8kZ2RVI1qiXsupgpAZ3Omx12ugAZ+0PmCJ8pOEYh2i0hHR1YatINqyggjrRwD+yKTTG6v1YDw2PfqT9fN88EPtI5ujhV4tpPFjChQRsP4iOtArgkeQkZel/UEByXG2TJZDKZaWdTLGhkIhjdaZmEgjj0BpW1BrNm6rfem/IcpBDA33zVl1YOsahipClZaDM7UviJq9gWXGT8gZv/vMqqozaJ1fUWOyKGJAFbAFna+941Tm5IxMzo8sReNi3gi9ZAN/hkFXYjvV13xyV1EDuV3TkuJzhKHG+MffuMIqSeGIrWAl/D84J0kMVYaiQaDCiWAJGLsfFoJ8pxB89pZ1kVgtm/FSNdgRYCmRXX0oH54zaHKyZmWUR6jpV5fy6tK0zGgN23WgO+G/leMSKIzChRpYmaQglY0R4mSn6IhAnBFE6nA2BvHXgAC0WI7rrj7/AKWhRSzZTh/hR5N00o2qSaaEajXnaomkJ3HSh2GMiy3A2m/EeVlaS3WOOKSRiLrUStBB7muvXGq/aDzLGV8GORXLRyXpYEDVpA3B69cZTkc3K+Y8HKyAD7uIixBpgqgMR7Wdvl3xp4r9JWIiCLcOSrPKJaXNxnWzpCCwLWQNqUUSQLYgj/IfTGl5bidX+xwI4XwJ4VCrp0gAsQVs9rb07/LFmDNR6ihoFe4IN4Q1DTI66T0DdjaByTZXk3ME4zcsMESymOyQz6FRVYoaYuoZ2N/0oVijxFspxR1dpZMvPDajWquoutmUaXNEE7+p9sVuTeGtK+ZY5gxyh1B0hSSB1a73AZqIHscT8R+z6SWXxGzgFHeR4wDX+bWAcG3+/wBUP04w4jx3Ch4LyRLl5hJJOkuXFkPETYJIIJjboLJ6X69sMHOXGg2WljBrSrAEEDopFe2FubhGeyrERXm0dGVXjIFX01BmpenUEg+vbC7Ny7xJ1JkjYKbLWw7WTqBb2+WM0SbwvEMqrs1hCMyPEjYEgEhHGo1f8QG+w3vesNOc49lpMhBD1aIQqYxpWR3U1ILr4HDkl7o6PXEMn2a8QaNZI2gmNKNAZAygACmLUNgAKs9MDeJfZ5noIXnkWHRGup9EqswG17D0vf2vD1WpjbYc/wArrlTjy5ZmGaafwfMFeF2T8QHceVl2IN9ffD3kOclTh2azUUSxKwKQMX1SyS0QWe/M2n4r1NteM34Xm/BUPHIdTg60300L06vXufXfau7Dzhw+abJ/eSsYRK3NmVgzkDc9lDrY23F/LG/q6Qjel0252PCvcjQCH7vGbJkVZWG3ddr77C8a7xLMxpl1LmhVAbkk0dlA3J/5tj87ZTjbosTeIUdRpD3dBfh2YVt7eow58qz5vNKxBcxm9eYlLWVBXyKSfhsXQrqdxgvqmqaMrH5Zv63uoJb5m4vPJNAHYrAT5EBpPI+5NEiRgerEkA2B8N41fgi5doJ/vWkx6AzEjoFXc36jrjNedMgViSSIm8sIVXv5RHHZHfZxZ9TeFxeacy0Iy2uhJStQtiv8Pvtt74ULDIQ7xynHvaxhYMXVJ6+yfIxZnMZhmaR4cuFWJHoakl8WP8QC68inYbWR6DCxxEIj5pFY6YxmEVu5oOqX89t/ri/ynKMo0kni6IZUEbaWtl0EHzaq0uaaqFCzvtiDnjILl8plG0BXzKztpANKDJGyA3vaxuF9cdNOfQRIpJIWO3nkV/KYOXYZIcv5FMsLKGKj4kNC9D76TdEagVIFGjQZZzeY+8PGJX+F9WsaQQAobdfzEmxe2Cv2aceYiUFv8JV0D1LWoA9en9RhZ5w4grT+IsIjku2OgKGIPdBt1As7HrjvpUb7oY1AIp4tScqZUyZ9dDeZdUh3IFA7iwDV3WGfmrMZh2ZIkmKpYsK2pbBUnWuxHmO9dMZ0nEGjkYwO8YZQDTUx+EkEjtqF/pgtozGYVDm8w8UDfCZNR1DfzJFY1qK3bYe+POitwday2UAFoapuWTJDxDLKfIQwRtiNpRp83rswHpjSJeW4YgssecGWaYVoYWHJsflIAUnuQdztvjOOTnDZhWlJMMGlj138MMIgO4Jcrt6X6YPcRyM3EVkzJdFRHECatQs6dR0V0C+X2Or2x2Qgij81yKM7rbhRcw8PzOXm8WVIyxLfC+geYFdSB41ur2K2Aa6YqcmhYFlzLm3f8OGOiWkYm6Xt5iFF79Caw5DjmezEUKR5aLNQywxsUk0EagNLg6v5wffftjzlrhmWdJ5Wyi5aeOTwQAzsAwFuAHZglbfDtRxgloYSikPe8B3nCm45xGOeON1i8JlaSKVCCpVlEZoqenxHp1wtfd6YkON/esFePPqbMHqfFiYj38BVP66SfpgFqa6/rjIkHKOyIjp8K/l4WieOAR+DOklpKXYay5/w5UIIKknSHB261WpcNvD+Ts1myHz0vhBfKqRt5mXr5ynlsnvuflhpbhsRZXmRWZTakjcb31xdnz4vSv64I0NOXJCWV90z7/ddRcKVFpXAroKH0FncYDczPK0ckIGzposEWddL6+hwUgjJNkkjCr9pJkghV4YzIC+9Xt5H0kgAkjVv9B3rGDEMbRQvKwHmzuNmsKnl+VYWXXI03iSFmtJnXQCbRVWylBSOqmzeB/EeW5Y5Ejk4goy8kcjMWQhhGmlWDIW0EnxFWxQN3XbB3KLoCrGAUCqqkdKAC33oGtrwCRvv2bI0mWGJVJFWr0SY0P8AErP+Iw7qkYI3OBxak7ju4CPLpQGjaclAU4ZwiLLM75vMyR6yqqixqzFaBIOk2L7k9r74qcZ58yvgtl8tlQUKNHrncs1EEEgflPpVYM8wRuOKZRZY10s0Xk0rRKePXlrT+Zdv5V9sNeW4FIGmjWEVIdUbhLUCya1dtiP0OGfzAIFDkWlzpyHHc7grDcrmBG0OtH21FtV7qxUhlUihag796vGx8u8zJJlncxBEjCxojbkmmOptgB5RekE1YvFrmThXjR/99DE/gIdLKHBCgdNW3pjKuCzNOMtlUu5pWeSrsKSLAPbyBjfuMEhnBv2WJ4DjvaKTcRXMS+GsgVGCiVlJFVd1fqK26X+mJcrzLBkJ4xk4VRb88j+eWS/52Fov8q0Me8Q5WVcxLEhSGUPH4SsWEbIyksLAJsEqQd70uLvAjjnLRiLi2coVDSEUCxKClHXSC1Xe+/TCu4EnOCq20mMN22W9+1Lrj3FEzWfnlJKxmQNpry7BV1EDqxq79sOnN3CZeMRZZ8uYoxFrUrLJRuUpWoqCFJCLsfWuowF4LyfBPl1kZiDI1M21qwlYDRftpBBu8c8OzM3DcxpkPiQS+QsPhYb1am9LA70foTjhlAd08he9Dewg/eUN4/yRneFBJmkjpm0/hOxNgFtwyix5T69Mc8zVmA7MgizMdiaI7b7EOvqOn63uDeHHj/D2mkIlmV4EoxqxtwbpgKojp6m6GJuY+XcrmMprOqOWCNik4O+lQSFlB+JR0HoNhttjwnBNOwgv0hazc3KVeF8nGbLq+UfKyBqapVCSg911OCvWxsR0wUz/AB3OwRsM3lY3iC6WUskkZArqFZgD7iscfZBw6TMLKKPgCjZBAEjWGUdm8oVj6Xi9xD7M85PLTzpHDe5Vm3XrQjqibr4j2xo3vo9lwOiEdjnxSSeUeApndUaZgQzBiwjYWrrQrS2rZ1OrqDsRg/lsrmaRImHhRa0WNSNjqOpmBosxfc7+g6bYLcS5dggiaNYwjIjlC1FgQCQ/idbJqx09sS8B4mscIS0LsXJaifiYtV/XAZJt2WpvT6YswfF2F1wInKxBpPIuXXyqdyWJdmZiNhqZtkHoB3xDmOKrl8usk2pmdnfSPzuxt236KNgD6BcQPwSeWUO2YDIKIUsSgIB82jpY+V4l4kkRCq+l9ChQTRoCunvYs4ztvnN+Fsuo2MUosk4nlMwBCPGNSm6sAhbJ2LAE3XTYeuB2bVdR0jb2P/Lx3LxIuSqeUDYe/wBB2wMzEpG2DCIlB9YAlam+eLN1sX/fBThKB3OofLCrl5LPl7nDHwvNIpBujig3S0pEmqsEJgeYLsoJr/nXA/PZsSI0csYKMKIP6j63RxFmM+SbBoe+K78QXq6374FLppyOkrEM8A/UFRfl6hJPC7sWFPHQtloKwDCvMFsg11GK3LEEeUWQZiTw5ZJGZqXQm50IEIulKhepsE71WD0HHIkFhTWOM42QzAJlgV7BBsXsetb7fTAm6Z23/k5RPzTQ7/j4SP8AaHlHgbKzp5SjlS8pJVTqV4yxHRCy6C19G64YYOalRl060DBGI8pClwTuwY7WCL9sMCyQMtKQQBp0uvbpW/Xb1xRfl7KM2tIIVb0EYr/8el/TC8rBHGA7ntSZjlMjy6sdwVS53zZORnazbR0e9K1K77ddKEt9MJX2YZSHx87PH+IyyaIgBv4bEkMFAvegL9saY+WQFbA6VQG1dK09KrCzxfkPKeMs2XL5WQdfBbQhOxsDqh27bHuMYiFRljsX3WpHdYc0XXZF5oGkIL5ZWYfDqAJA2O3cbgYC89Iy5XTNHQlkjUt3QA6wR6ny0BYG+DHLPB48oTJ480sjXd6aN2SCatxZsE7j5bYYYiJh+KqMn8DAN++OMhaHdJsrp1T+4oLNuH8P8LKRmRPBCF6Lki7YnUwNVfWu3bADMxRZhTHC2t3cbEaSApvoe5bSB7E42fPqjKY5IkMbCqIBFelYBR8qZeKZp4wNTG9roGjud6vc4y5jmuvJTkGubsLTi0r8R5NlGVjjgkVpF3/hJvqAWN7HvtYwEyfLfE8y4yU9pl1P4k1DzKDdB9xIewrbpfSsaSYje/TEqIVYEH0vBImkNs8pKXVOcavCvZRYcrGsEK0kYpUB2Ue59T13xK0uvYAgnp33+gsfPA7iElHWCBfXbriDM8XZQNFA+ow43TFzbKROo2uwkDm7meMvPlzHKJgjxgkKAGIIFgkNpv8ANXaxhf4CAF1ynyatvcbV+u+NA5xzWXzMSGaFXlS6ZgNQG5IsdV2BrGU8U4p4l6dhdAfLC/oi9gVePWkR+peeAE0NzhlkcDw3I6bUP77494zkFkAkgdSGogBgRuPbcH1BxnTHHWUzTo2pGI/vgw09foOUn+ds9YtMeYDwsA2m9+hvEiv39cLkuZZ2LsbY4kjcgdThlkRA6kGTVDd0cLZEyIUbMe/esUJZTEwLPv7m/wCgxxFzZl90dGIY7tQAHp3wM4/noGf8FNh0Y99sUWMcMFRnytOQVPm+ZQrU5dtgTprazQG+IuO8xaLQB2IoE9VHQ1t7HAvIyoNRLC+wrEWeze4AFDYBa/pWOuFclcbkWAr5zxdOtHHORzE4I0EknavW8dZDJyuNKoFPuDhw5W5XCMJJpAWH5RuB364DJIwigiMjfd8Kll8hnF817d7/AN8MGRmlABcqflX+uDUsSEEswKn+HHUDLWkIDfQMyhq9QOtYmu32qLdoCowWTYO/bqcWCSDUiisT5aFUskBD33Bwv57mCmIFFfcdcALLTAeAMI+86geUAfsPpgY/GNJIJsdyAMLWZ5tUAnRXzOA83NkZQnQNXoWG+GodO7wlJpx5TlnuYVrykYj4Vx0MaPv+bqPljKGzmZlksL8go2Aw/cA5dCx+JPJTDdizaVUYLPAAMLMMm4+ye4CPWx74o8QzC2dJrC9neb8nCaWRpf8AJ0/U4r5bmXL5jyqSjHpr9aurwidLMOojCZ9aE4DkQz2e1ALf+/vik3EFUkEjCzn85LGxJ3UH6V/y8UWzLS76gPTFKBwc2kjNGWOKPcR4ipBUUR3BJv8AXCJxaLRZ0gC+np6YMaCDsb9cQZ+VDGwbzWNvn2xp2nF2sMnNUlB9zjoY8fbHBbHKa1EBcVNG2JGkrFcDbbE4i28xxh0gCKyIuWoZvh6FD5emKGV4K8jqTYH9B9cF8z2+uOZe/wAh+wxXugoZFpg4Zy9lBSsVLeo/19cTJy7BE3kXWSep3wH4f1P1/thy4b+X5YR1EOLtPwyUQ0BBONRrCh3AJG3r74UMzm5FTSCa3O2HH7RfgT6YVJv/AOR+wxzSsAb81zUSEvXHAeMOgdLLAjb0BxRkLu7OCS5J3N3t6nFvh3wn/Mv746yPwv8ANsNiNuXJR0jsNtBps9I3QsD6gnDFwA+NGwZrZN++4/1wGXrhi5R6y/8Apn98YnjaWccI2le4Pom7QbOcJLWV3wAPK8pJ2AXGhp2+WK8vQ4FGaoJiVoJtAeBZtcqjaxqNCq7V8+2AHG+OyTMRrYoTYU9B1/XBbjvWT5YWB1X54MGC7S5kP6QoDEL3u8WeEy+HMpbdbHXt749zH+J9ccv1P0xosDhSx6hBTnx2GGSIFJLah0/uBhXhmZWCnYdsS8N6fU/sMe5741+Rwk2ERP2hOesZWlxUubbY6cA58u7WRv3rBtuoxTy/x4be0FqSDiHAJbmgPvjmOPffF7PdT8z/AHxUPXE17dpVaI2AVc+6Cr1fTESwFtv3xKeg+eOhgSM4i6C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163" y="3155766"/>
            <a:ext cx="2046102" cy="28537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77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Apostolics reject the Hindu pantheon of gods and goddesses.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They worship </a:t>
            </a:r>
            <a:r>
              <a:rPr lang="en-US" dirty="0"/>
              <a:t>instead the one true and living God, the Creator of the universe, </a:t>
            </a:r>
            <a:r>
              <a:rPr lang="en-US" dirty="0" smtClean="0"/>
              <a:t>who took </a:t>
            </a:r>
            <a:r>
              <a:rPr lang="en-US" dirty="0"/>
              <a:t>upon Himself the form of man. 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Gods and Goddesses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0242" name="Picture 2" descr="http://cdn2.vtourist.com/4/3680363-epic_scene_of_Hindu_gods_Indi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4" t="5086" r="8668" b="6429"/>
          <a:stretch/>
        </p:blipFill>
        <p:spPr bwMode="auto">
          <a:xfrm>
            <a:off x="4880342" y="1843112"/>
            <a:ext cx="3274828" cy="26225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52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As </a:t>
            </a:r>
            <a:r>
              <a:rPr lang="en-US" dirty="0"/>
              <a:t>a man, Jesus Christ offered His sinless life as atonement for the sins of every man, woman, boy, and girl.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Whoever </a:t>
            </a:r>
            <a:r>
              <a:rPr lang="en-US" dirty="0"/>
              <a:t>receives Him will find forgiveness </a:t>
            </a:r>
            <a:r>
              <a:rPr lang="en-US" dirty="0" smtClean="0"/>
              <a:t>                             of </a:t>
            </a:r>
            <a:r>
              <a:rPr lang="en-US" dirty="0"/>
              <a:t>all past sins and a new life filled with </a:t>
            </a:r>
            <a:r>
              <a:rPr lang="en-US" dirty="0" smtClean="0"/>
              <a:t>                            blessings</a:t>
            </a:r>
            <a:r>
              <a:rPr lang="en-US" dirty="0"/>
              <a:t>, peace, and joy in the Holy Ghost.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Gods and Goddesses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4656">
            <a:off x="9374359" y="3028345"/>
            <a:ext cx="1994199" cy="299674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16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For all Hindus, life presents four goals: </a:t>
            </a:r>
            <a:endParaRPr lang="en-US" dirty="0" smtClean="0"/>
          </a:p>
          <a:p>
            <a:pPr lvl="1"/>
            <a:r>
              <a:rPr lang="en-US" i="1" dirty="0" smtClean="0"/>
              <a:t>dharma</a:t>
            </a:r>
            <a:r>
              <a:rPr lang="en-US" dirty="0"/>
              <a:t>, the practice of </a:t>
            </a:r>
            <a:r>
              <a:rPr lang="en-US" dirty="0" smtClean="0"/>
              <a:t>virtue</a:t>
            </a:r>
          </a:p>
          <a:p>
            <a:pPr lvl="1"/>
            <a:r>
              <a:rPr lang="en-US" i="1" dirty="0" err="1" smtClean="0"/>
              <a:t>artha</a:t>
            </a:r>
            <a:r>
              <a:rPr lang="en-US" dirty="0"/>
              <a:t>, the pursuit of legitimate worldly </a:t>
            </a:r>
            <a:r>
              <a:rPr lang="en-US" dirty="0" smtClean="0"/>
              <a:t>success</a:t>
            </a:r>
          </a:p>
          <a:p>
            <a:pPr lvl="1"/>
            <a:r>
              <a:rPr lang="en-US" i="1" dirty="0" err="1" smtClean="0"/>
              <a:t>kama</a:t>
            </a:r>
            <a:r>
              <a:rPr lang="en-US" dirty="0"/>
              <a:t>, the pursuit of </a:t>
            </a:r>
            <a:r>
              <a:rPr lang="en-US" dirty="0" smtClean="0"/>
              <a:t>legitimate pleasure</a:t>
            </a:r>
          </a:p>
          <a:p>
            <a:pPr lvl="1"/>
            <a:r>
              <a:rPr lang="en-US" i="1" dirty="0" smtClean="0"/>
              <a:t>moksha</a:t>
            </a:r>
            <a:r>
              <a:rPr lang="en-US" dirty="0"/>
              <a:t>, the release from rebirth.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Four Goals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2290" name="Picture 2" descr="http://www.chakranews.com/wp-content/uploads/2011/08/Purusharthas-4-Goals-of-Lif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072" y="3631010"/>
            <a:ext cx="3278645" cy="24614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18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/>
              <a:t>The first three reaffirm the goodness of life, while the fourth acknowledges the undesirable aspect of life.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three “goodness goals” may be pursued either simultaneously or separately.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Some </a:t>
            </a:r>
            <a:r>
              <a:rPr lang="en-US" dirty="0"/>
              <a:t>goals may be more suited to </a:t>
            </a:r>
            <a:r>
              <a:rPr lang="en-US" dirty="0" smtClean="0"/>
              <a:t>                                   different </a:t>
            </a:r>
            <a:r>
              <a:rPr lang="en-US" dirty="0"/>
              <a:t>stages of life than others.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Four Goals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3314" name="Picture 2" descr="http://static.ddmcdn.com/gif/reincarnation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152">
            <a:off x="7821650" y="3689424"/>
            <a:ext cx="3810000" cy="23526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08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i="1" dirty="0"/>
              <a:t>Dharma </a:t>
            </a:r>
            <a:r>
              <a:rPr lang="en-US" dirty="0"/>
              <a:t>is the practice of virtue, the living of an ethical and </a:t>
            </a:r>
            <a:r>
              <a:rPr lang="en-US" dirty="0" smtClean="0"/>
              <a:t>ritually correct </a:t>
            </a:r>
            <a:r>
              <a:rPr lang="en-US" dirty="0"/>
              <a:t>life. </a:t>
            </a:r>
            <a:endParaRPr lang="en-US" dirty="0" smtClean="0"/>
          </a:p>
          <a:p>
            <a:endParaRPr lang="en-US" sz="2400" dirty="0"/>
          </a:p>
          <a:p>
            <a:r>
              <a:rPr lang="en-US" dirty="0" smtClean="0"/>
              <a:t>The </a:t>
            </a:r>
            <a:r>
              <a:rPr lang="en-US" dirty="0"/>
              <a:t>definition of what is virtuous, however, </a:t>
            </a:r>
            <a:r>
              <a:rPr lang="en-US" dirty="0" smtClean="0"/>
              <a:t>varies, depending </a:t>
            </a:r>
            <a:r>
              <a:rPr lang="en-US" dirty="0"/>
              <a:t>on a person’s caste and </a:t>
            </a:r>
            <a:r>
              <a:rPr lang="en-US" dirty="0" err="1"/>
              <a:t>jati</a:t>
            </a:r>
            <a:r>
              <a:rPr lang="en-US" dirty="0"/>
              <a:t> membership. 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Four Goals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408" y="3620897"/>
            <a:ext cx="2708976" cy="27033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237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The primary virtue is to fulfill the duties </a:t>
            </a:r>
            <a:r>
              <a:rPr lang="en-US" dirty="0" smtClean="0"/>
              <a:t>                               assigned </a:t>
            </a:r>
            <a:r>
              <a:rPr lang="en-US" dirty="0"/>
              <a:t>to one’s caste.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If a </a:t>
            </a:r>
            <a:r>
              <a:rPr lang="en-US" dirty="0"/>
              <a:t>person </a:t>
            </a:r>
            <a:r>
              <a:rPr lang="en-US" dirty="0" smtClean="0"/>
              <a:t>tries </a:t>
            </a:r>
            <a:r>
              <a:rPr lang="en-US" dirty="0"/>
              <a:t>to do </a:t>
            </a:r>
            <a:r>
              <a:rPr lang="en-US" dirty="0" smtClean="0"/>
              <a:t>another’s </a:t>
            </a:r>
            <a:r>
              <a:rPr lang="en-US" dirty="0"/>
              <a:t>job, that </a:t>
            </a:r>
            <a:r>
              <a:rPr lang="en-US" dirty="0" smtClean="0"/>
              <a:t>                               would </a:t>
            </a:r>
            <a:r>
              <a:rPr lang="en-US" dirty="0"/>
              <a:t>be seen as violating their caste duty.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dharma a person is expected to fulfill also varies depending on their stage of life. 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Four Goals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5362" name="Picture 2" descr="http://www.riflessioni.it/cultura-vedica/varnasrama-dhar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5333">
            <a:off x="9399191" y="496140"/>
            <a:ext cx="2177533" cy="27981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25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endParaRPr lang="en-US" i="1" dirty="0" smtClean="0"/>
          </a:p>
          <a:p>
            <a:endParaRPr lang="en-US" i="1" dirty="0"/>
          </a:p>
          <a:p>
            <a:endParaRPr lang="en-US" sz="2000" i="1" dirty="0" smtClean="0"/>
          </a:p>
          <a:p>
            <a:endParaRPr lang="en-US" i="1" dirty="0"/>
          </a:p>
          <a:p>
            <a:endParaRPr lang="en-US" i="1" dirty="0" smtClean="0"/>
          </a:p>
          <a:p>
            <a:r>
              <a:rPr lang="en-US" i="1" dirty="0" err="1" smtClean="0"/>
              <a:t>Artha</a:t>
            </a:r>
            <a:r>
              <a:rPr lang="en-US" i="1" dirty="0" smtClean="0"/>
              <a:t> </a:t>
            </a:r>
            <a:r>
              <a:rPr lang="en-US" dirty="0"/>
              <a:t>is the working for and achieving of success, in terms of both </a:t>
            </a:r>
            <a:r>
              <a:rPr lang="en-US" dirty="0" smtClean="0"/>
              <a:t>wealth and </a:t>
            </a:r>
            <a:r>
              <a:rPr lang="en-US" dirty="0"/>
              <a:t>power.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This </a:t>
            </a:r>
            <a:r>
              <a:rPr lang="en-US" dirty="0"/>
              <a:t>kind of success is most easily achieved at the householder stage of life.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Four Goals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6386" name="Picture 2" descr="http://www.hinduhumanrights.info/wp-content/uploads/2012/05/wealth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297" y="816712"/>
            <a:ext cx="2436925" cy="24369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32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i="1" dirty="0"/>
              <a:t>Kama </a:t>
            </a:r>
            <a:r>
              <a:rPr lang="en-US" dirty="0"/>
              <a:t>is pleasure, usually </a:t>
            </a:r>
            <a:r>
              <a:rPr lang="en-US" dirty="0" smtClean="0"/>
              <a:t>                                                  understood </a:t>
            </a:r>
            <a:r>
              <a:rPr lang="en-US" dirty="0"/>
              <a:t>as aesthetic pleasure </a:t>
            </a:r>
            <a:r>
              <a:rPr lang="en-US" dirty="0" smtClean="0"/>
              <a:t>                                                 of </a:t>
            </a:r>
            <a:r>
              <a:rPr lang="en-US" dirty="0"/>
              <a:t>all kinds.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It </a:t>
            </a:r>
            <a:r>
              <a:rPr lang="en-US" dirty="0"/>
              <a:t>is thus religiously praiseworthy to </a:t>
            </a:r>
            <a:r>
              <a:rPr lang="en-US" dirty="0" smtClean="0"/>
              <a:t>                                      take part, to </a:t>
            </a:r>
            <a:r>
              <a:rPr lang="en-US" dirty="0"/>
              <a:t>support, or just to </a:t>
            </a:r>
            <a:r>
              <a:rPr lang="en-US" dirty="0" smtClean="0"/>
              <a:t>                                      appreciate </a:t>
            </a:r>
            <a:r>
              <a:rPr lang="en-US" dirty="0"/>
              <a:t>any form of pleasure.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This </a:t>
            </a:r>
            <a:r>
              <a:rPr lang="en-US" dirty="0"/>
              <a:t>should always </a:t>
            </a:r>
            <a:r>
              <a:rPr lang="en-US" dirty="0" smtClean="0"/>
              <a:t>be done</a:t>
            </a:r>
            <a:r>
              <a:rPr lang="en-US" dirty="0"/>
              <a:t>, of course, within the realm of dharma (i.e., in a virtuous manner).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Four Goals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7410" name="Picture 2" descr="http://www.ncsx.com/2012/042312/Hungeree/hindu_tran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885">
            <a:off x="7697973" y="561790"/>
            <a:ext cx="3907980" cy="27674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71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The “life is bad” goal is </a:t>
            </a:r>
            <a:r>
              <a:rPr lang="en-US" i="1" dirty="0"/>
              <a:t>moksha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It </a:t>
            </a:r>
            <a:r>
              <a:rPr lang="en-US" dirty="0"/>
              <a:t>is the </a:t>
            </a:r>
            <a:r>
              <a:rPr lang="en-US" dirty="0" smtClean="0"/>
              <a:t>release </a:t>
            </a:r>
            <a:r>
              <a:rPr lang="en-US" dirty="0"/>
              <a:t>from life (</a:t>
            </a:r>
            <a:r>
              <a:rPr lang="en-US" dirty="0" smtClean="0"/>
              <a:t>since, after </a:t>
            </a:r>
            <a:r>
              <a:rPr lang="en-US" dirty="0"/>
              <a:t>all, life is bad).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person must turn their back on </a:t>
            </a:r>
            <a:r>
              <a:rPr lang="en-US" dirty="0" smtClean="0"/>
              <a:t>                                                  life and live </a:t>
            </a:r>
            <a:r>
              <a:rPr lang="en-US" dirty="0"/>
              <a:t>without the things that </a:t>
            </a:r>
            <a:r>
              <a:rPr lang="en-US" dirty="0" smtClean="0"/>
              <a:t>                                          make </a:t>
            </a:r>
            <a:r>
              <a:rPr lang="en-US" dirty="0"/>
              <a:t>up life.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Four Goals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8434" name="Picture 2" descr="http://archive.chopra.com/files/images/MokshaW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2736">
            <a:off x="7747219" y="3119804"/>
            <a:ext cx="3878471" cy="29088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63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Lakshmi</a:t>
            </a:r>
            <a:endParaRPr lang="en-US" dirty="0"/>
          </a:p>
          <a:p>
            <a:pPr lvl="1"/>
            <a:r>
              <a:rPr lang="en-US" dirty="0" smtClean="0"/>
              <a:t>Goddess </a:t>
            </a:r>
            <a:r>
              <a:rPr lang="en-US" dirty="0"/>
              <a:t>of wealth and prosperity</a:t>
            </a:r>
          </a:p>
          <a:p>
            <a:pPr lvl="1"/>
            <a:r>
              <a:rPr lang="en-US" dirty="0" smtClean="0"/>
              <a:t>Rides </a:t>
            </a:r>
            <a:r>
              <a:rPr lang="en-US" dirty="0"/>
              <a:t>on an owl</a:t>
            </a:r>
          </a:p>
          <a:p>
            <a:pPr lvl="1"/>
            <a:r>
              <a:rPr lang="en-US" dirty="0" smtClean="0"/>
              <a:t>Wife </a:t>
            </a:r>
            <a:r>
              <a:rPr lang="en-US" dirty="0"/>
              <a:t>of Vishnu</a:t>
            </a:r>
          </a:p>
          <a:p>
            <a:pPr lvl="1"/>
            <a:r>
              <a:rPr lang="en-US" dirty="0" smtClean="0"/>
              <a:t>Usually </a:t>
            </a:r>
            <a:r>
              <a:rPr lang="en-US" dirty="0"/>
              <a:t>shown bestowing coins and </a:t>
            </a:r>
            <a:r>
              <a:rPr lang="en-US" dirty="0" smtClean="0"/>
              <a:t>                          flanked </a:t>
            </a:r>
            <a:r>
              <a:rPr lang="en-US" dirty="0"/>
              <a:t>by elephants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Gods and Goddesses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026" name="Picture 2" descr="http://www.koausa.org/Gods/lakshmi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384">
            <a:off x="8076829" y="1690573"/>
            <a:ext cx="3086100" cy="381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29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I</a:t>
            </a:r>
            <a:r>
              <a:rPr lang="en-US" dirty="0" smtClean="0"/>
              <a:t>t </a:t>
            </a:r>
            <a:r>
              <a:rPr lang="en-US" dirty="0"/>
              <a:t>requires the turning away from the first three goals, of rejecting family, comforts, pleasure, education</a:t>
            </a:r>
            <a:r>
              <a:rPr lang="en-US" dirty="0" smtClean="0"/>
              <a:t>, etc…</a:t>
            </a:r>
          </a:p>
          <a:p>
            <a:endParaRPr lang="en-US" dirty="0"/>
          </a:p>
          <a:p>
            <a:r>
              <a:rPr lang="en-US" dirty="0" smtClean="0"/>
              <a:t>It </a:t>
            </a:r>
            <a:r>
              <a:rPr lang="en-US" dirty="0"/>
              <a:t>also requires one to become an ascetic, a hermit, and to spend one’s time in contemplation.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Four Goals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19458" name="Picture 2" descr="https://encrypted-tbn1.gstatic.com/images?q=tbn:ANd9GcTbtU0HMMyEtfQLPHIMSDfz4MoTkLVCgShIruzeIUPUfSDnrHo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603" y="3705373"/>
            <a:ext cx="3060579" cy="23764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9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contemplation should be directed towards overcoming the </a:t>
            </a:r>
            <a:r>
              <a:rPr lang="en-US" i="1" dirty="0" err="1"/>
              <a:t>maya</a:t>
            </a:r>
            <a:r>
              <a:rPr lang="en-US" i="1" dirty="0"/>
              <a:t> </a:t>
            </a:r>
            <a:r>
              <a:rPr lang="en-US" dirty="0"/>
              <a:t>[illusion] that clouds human perception of reality and towards realizing the true nature of the cosmos and one’s place in it (that atman [soul] and Brahman are one).</a:t>
            </a:r>
          </a:p>
          <a:p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Four Goals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0482" name="Picture 2" descr="https://encrypted-tbn3.gstatic.com/images?q=tbn:ANd9GcSLN3cH5eSh6ULfGu_y2WfnBFtYn10Ou0MYgqVXkYy_GMz5J3mGg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253" y="1053617"/>
            <a:ext cx="3523291" cy="23445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569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r>
              <a:rPr lang="en-US" b="1" dirty="0"/>
              <a:t>Reincarnation</a:t>
            </a:r>
          </a:p>
          <a:p>
            <a:endParaRPr lang="en-US" sz="2400" dirty="0" smtClean="0"/>
          </a:p>
          <a:p>
            <a:r>
              <a:rPr lang="en-US" dirty="0" smtClean="0"/>
              <a:t>Hinduism </a:t>
            </a:r>
            <a:r>
              <a:rPr lang="en-US" dirty="0"/>
              <a:t>teaches that life is a continual cycle of birth, death, and </a:t>
            </a:r>
            <a:r>
              <a:rPr lang="en-US" dirty="0" smtClean="0"/>
              <a:t>rebirth known </a:t>
            </a:r>
            <a:r>
              <a:rPr lang="en-US" dirty="0"/>
              <a:t>as </a:t>
            </a:r>
            <a:r>
              <a:rPr lang="en-US" i="1" dirty="0"/>
              <a:t>samsara</a:t>
            </a:r>
            <a:r>
              <a:rPr lang="en-US" dirty="0"/>
              <a:t>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1506" name="Picture 2" descr="http://www.open-secrets.com/wp-content/uploads/2011/11/wheel-of-samsara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09"/>
          <a:stretch/>
        </p:blipFill>
        <p:spPr bwMode="auto">
          <a:xfrm>
            <a:off x="1612232" y="3242926"/>
            <a:ext cx="3514871" cy="29088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50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endParaRPr lang="en-US" sz="2400" dirty="0" smtClean="0"/>
          </a:p>
          <a:p>
            <a:r>
              <a:rPr lang="en-US" dirty="0" smtClean="0"/>
              <a:t>How </a:t>
            </a:r>
            <a:r>
              <a:rPr lang="en-US" dirty="0"/>
              <a:t>one acts </a:t>
            </a:r>
            <a:r>
              <a:rPr lang="en-US" dirty="0" smtClean="0"/>
              <a:t>in this life determines                                        his </a:t>
            </a:r>
            <a:r>
              <a:rPr lang="en-US" dirty="0"/>
              <a:t>future existence. </a:t>
            </a:r>
          </a:p>
          <a:p>
            <a:endParaRPr lang="en-US" dirty="0"/>
          </a:p>
          <a:p>
            <a:r>
              <a:rPr lang="en-US" dirty="0" smtClean="0"/>
              <a:t>If </a:t>
            </a:r>
            <a:r>
              <a:rPr lang="en-US" dirty="0"/>
              <a:t>he has been a loving and upright </a:t>
            </a:r>
            <a:r>
              <a:rPr lang="en-US" dirty="0" smtClean="0"/>
              <a:t>                                   person</a:t>
            </a:r>
            <a:r>
              <a:rPr lang="en-US" dirty="0"/>
              <a:t>, then he may emerge as a higher form </a:t>
            </a:r>
            <a:r>
              <a:rPr lang="en-US" dirty="0" smtClean="0"/>
              <a:t>                          in </a:t>
            </a:r>
            <a:r>
              <a:rPr lang="en-US" dirty="0"/>
              <a:t>his next incarnation.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If </a:t>
            </a:r>
            <a:r>
              <a:rPr lang="en-US" dirty="0"/>
              <a:t>he is mean spirited and evil, then he may be reborn as a lower life form.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2530" name="Picture 2" descr="http://thatstotallytarot.com/wp-content/uploads/2013/01/reincarn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6886">
            <a:off x="8024555" y="1027849"/>
            <a:ext cx="3560375" cy="22387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12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living being will be reborn into one of </a:t>
            </a:r>
            <a:r>
              <a:rPr lang="en-US" dirty="0" smtClean="0"/>
              <a:t>six realms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Those </a:t>
            </a:r>
            <a:r>
              <a:rPr lang="en-US" dirty="0"/>
              <a:t>with good karma are reborn into the realm of demigods, the </a:t>
            </a:r>
            <a:r>
              <a:rPr lang="en-US" dirty="0" smtClean="0"/>
              <a:t>realm of </a:t>
            </a:r>
            <a:r>
              <a:rPr lang="en-US" dirty="0"/>
              <a:t>gods, or the realm of men.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realm of men is considered the </a:t>
            </a:r>
            <a:r>
              <a:rPr lang="en-US" dirty="0" smtClean="0"/>
              <a:t>                                       highest </a:t>
            </a:r>
            <a:r>
              <a:rPr lang="en-US" dirty="0"/>
              <a:t>realm </a:t>
            </a:r>
            <a:r>
              <a:rPr lang="en-US" dirty="0" smtClean="0"/>
              <a:t>of rebirth</a:t>
            </a:r>
            <a:r>
              <a:rPr lang="en-US" dirty="0"/>
              <a:t>, for it offers </a:t>
            </a:r>
            <a:r>
              <a:rPr lang="en-US" dirty="0" smtClean="0"/>
              <a:t>                                          the </a:t>
            </a:r>
            <a:r>
              <a:rPr lang="en-US" dirty="0"/>
              <a:t>opportunity to achieve </a:t>
            </a:r>
            <a:r>
              <a:rPr lang="en-US" dirty="0" smtClean="0"/>
              <a:t>moksha.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4578" name="Picture 2" descr="http://www.mallstuffs.com/Blogs/BlogImages/ScienceinHinduism-Structureofuniverseandvariousplanets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" t="1563" r="1442" b="16725"/>
          <a:stretch/>
        </p:blipFill>
        <p:spPr bwMode="auto">
          <a:xfrm rot="211824">
            <a:off x="7963796" y="3827729"/>
            <a:ext cx="3697604" cy="22222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24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Those with bad karma go to the realm of animals, the realm of ghosts, or the realm of hell.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Central Doctrines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23554" name="Picture 2" descr="http://personal.carthage.edu/jlochtefeld/buddhism/wheeloflife/he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613" y="2426829"/>
            <a:ext cx="5409609" cy="35321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29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sz="2000" dirty="0" smtClean="0"/>
          </a:p>
          <a:p>
            <a:endParaRPr lang="en-US" dirty="0"/>
          </a:p>
          <a:p>
            <a:r>
              <a:rPr lang="en-US" dirty="0" err="1" smtClean="0"/>
              <a:t>Parvati</a:t>
            </a:r>
            <a:endParaRPr lang="en-US" dirty="0"/>
          </a:p>
          <a:p>
            <a:pPr lvl="1"/>
            <a:r>
              <a:rPr lang="en-US" dirty="0" smtClean="0"/>
              <a:t>The </a:t>
            </a:r>
            <a:r>
              <a:rPr lang="en-US" dirty="0"/>
              <a:t>divine mother</a:t>
            </a:r>
          </a:p>
          <a:p>
            <a:pPr lvl="1"/>
            <a:r>
              <a:rPr lang="en-US" dirty="0" smtClean="0"/>
              <a:t>Rides </a:t>
            </a:r>
            <a:r>
              <a:rPr lang="en-US" dirty="0"/>
              <a:t>on a lion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reincarnation of Shiva’s first wife</a:t>
            </a:r>
          </a:p>
          <a:p>
            <a:pPr lvl="1"/>
            <a:r>
              <a:rPr lang="en-US" dirty="0" smtClean="0"/>
              <a:t>Has </a:t>
            </a:r>
            <a:r>
              <a:rPr lang="en-US" dirty="0"/>
              <a:t>many forms, such as the popular </a:t>
            </a:r>
            <a:r>
              <a:rPr lang="en-US" dirty="0" err="1"/>
              <a:t>Durga</a:t>
            </a:r>
            <a:r>
              <a:rPr lang="en-US" dirty="0"/>
              <a:t> and </a:t>
            </a:r>
            <a:r>
              <a:rPr lang="en-US" dirty="0" smtClean="0"/>
              <a:t>Kali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ften </a:t>
            </a:r>
            <a:r>
              <a:rPr lang="en-US" dirty="0"/>
              <a:t>shown together with </a:t>
            </a:r>
            <a:r>
              <a:rPr lang="en-US" dirty="0" err="1"/>
              <a:t>Saraswati</a:t>
            </a:r>
            <a:r>
              <a:rPr lang="en-US" dirty="0"/>
              <a:t> and Lakshmi as the </a:t>
            </a:r>
            <a:r>
              <a:rPr lang="en-US" dirty="0" err="1" smtClean="0"/>
              <a:t>Tridevi</a:t>
            </a:r>
            <a:r>
              <a:rPr lang="en-US" dirty="0"/>
              <a:t> </a:t>
            </a:r>
            <a:r>
              <a:rPr lang="en-US" dirty="0" smtClean="0"/>
              <a:t>(“</a:t>
            </a:r>
            <a:r>
              <a:rPr lang="en-US" dirty="0"/>
              <a:t>triple goddess”)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Gods and Goddesses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sp>
        <p:nvSpPr>
          <p:cNvPr id="2" name="AutoShape 2" descr="data:image/jpeg;base64,/9j/4AAQSkZJRgABAQAAAQABAAD/2wCEAAkGBxQTEhUUEhQWFBUWGBgVFRcYGBocFxwYFBgYGBQUFRoYHCggGhwlHhcXITEhJSkrLi4uFx8zODMsNygtLiwBCgoKDg0OGhAQGywkICUsLCwuLCwsLC0sLC4sLCwsLC0vLCwsLCwsLCwsLCwsLCwsLCwsLCwsLCwvLCwsLCw0LP/AABEIALcBEwMBIgACEQEDEQH/xAAcAAABBQEBAQAAAAAAAAAAAAAEAQIDBQYABwj/xAA+EAACAQIEAwYCCQMEAQUBAAABAhEAAwQSITEFQVEGEyJhcYEykRQjQlKhscHR8GJy4QczgqLxFSRDwtJT/8QAGgEAAgMBAQAAAAAAAAAAAAAAAQIABAUDBv/EADERAAICAQMCBAQFBQEBAAAAAAABAhEDBBIhMUETUWHwBXGBoSJCkbHRIzLB4fEVFP/aAAwDAQACEQMRAD8A8PApwFcBUipV2GOhWxkU4LUoSpktV3UaFciAW6d3dFizTu5ooSwMW6UW6M7ilFimRLBlt1KEokWacLVShbBwtKBRAtU4WalEsHCmjeG8MuX7gt2lLseQ6dSeQqbh/DXvXFtWxLMYH6k+Qr3Psl2Zt4W2FQSx+N+bH9ugrnkyKCOmODm/Qy3Z3/TG0oDYk9633BIQeXVq3eA4DatCLdpEH9KgVd4bC1UdpcXlPdAkaKzlTB3JVZ5TlYnTYeYrPzZ9quRZ/DBcBYwNA4/gFm6IuWkcf1KD+NR8C4uQ6o7Aq5YA81fcrI0I3IPSd4k6xrIrnizKatE331PG+0X+l9sy2FJtt9xiSh8gd1rzfHcNuWXKXVKsNwfzHUedfUOIwtZLtd2YTFWyCIuD4H5g9D1FXcedriRzyYVJXE8FFqni3R+LwbWna24hlMEVDkq2UmwfJSZaJyUmSoCwfLS5aIyV2SgSwfKaWTU+SkyUA2Qd43U0huN1NTG3Te7oUQhNxvvH50ws3U/OiDbppt1KDYM09TUZmi2SmG3S0GwaK6ie7rqFBszlu3Rdu3SWbNGWbBph2yAW6nRKnFk1Ktnyp0I5ECrTwlFLZp3c0RdwJkpQlFd1Si1TAsHCU7JRAt04W6hLBgtOCUQLdO7qowWeg/6W8FAVsQw8TeBPJR8RHqdPavUsFZqg7NYMW7FpB9lFHvEn8ZrV4RdKzcsrk2aUVsgkTqsVgu0jB8RdVSJYKFOhGngKwOhBB6Zq2nFcSbdp2GrAeEaasdFGvnFefHGFpLQDIzEATmVszBhlAltcxEAROnLJ1s+FHuIRovd6lgyrcW7mEwLagEPIHSRHoNdq9D4VxFby5lrzvEgyShUqILATEKmylB41kDUzqG2+GhrDXkCi25s3HABYSxDEqLZYEyZKhdfvn1qnptQ4TSfR8M6SX4bPWSKAxlmu4Dju+sI5+IiHH9Q0b+edFYhdK3IsSDPJP9TODDw4hRr8D/8A1P6fKsD3Ve3dqsJ3mHur1Ukeq6j8q8eGFPStDBK4lTVR2zvzAu7pO6qxGDPSnDAmuxWsre7ru7q0+g130IdaBLKru6Tuqtxg1pDh16fiaBLKjuqTuquO7XoK6ANgPlQJuKfuKX6I3Q1bl6jL1Cbis+hN0pv0BvKrJmqMtSth3MCGAPUUlHTXULZNzMlatCi7Vqm2Voy0tdEjs2MS3RCKa5VNEIhonNsaC1P16CpVWnBaZISweD0FOy+VEBaeEoksEyeVOCUWLdPFvyqAsFt2J5VMmF1FFWlp5WaBLPYMBsPQVf4U6Vk+z2Jz2bbf0gH1Gh/KtNg7lZk1y0bDdwTRle3JbvVzFhbyELuE7w6AkgjUzESN5G01UXsUiFUuXfrCCwtB5cgx45YTOhjQfFsYzVfdtuJrK2t8h7y5rEBVLrPUEgaD9Ky/Z3syosjF4lO9xOIKXWkBgi3CCbYBkaWyR7ADlWBnjF5pNvpX6/wDlpEa8fwpuG0t8C9JE3FADZtlzDQfZOWRtB6UJxdhPi8N9ACv2htCNPxMRyJ6eQp3bjsfgmnu7lrDXzqqZlUNMbpOu3LrWbwWJu5Al/N3mGcIwmc1sjMkmRMQYPKk8CHE4N/L327DfiXElx5nrXYviANy4g0Vwt9I2y3ADGgHUdd99K1d/avKeE8Q7q7YcQoyhSJEZUYplA30CiBXp9+9ImtTR5N0a8hNrVWU/FD4X/tb8jXkWteodo8TlsXDzIyj1bSvORbNa+nXDKmsf4kgekK0WLLdKX6Meld7KYGRUZFWBwh6Un0I9KFonJXFKaUq1+gH+Gu/9O8xU3IlMqDbpuWrj6BTfoI60NyJTKkrTClXH0EdaacCOv4VN6JTKc26b3dXX0JfOmrg16ml3INMqO7rquPoqV1TcSmYq1boq3bp1q3RKJXRDtkS26mVakW3Uy26dCWRKtPC+VTrbp4tUQEAFLFEC1Si3UAQCngGpxaqQWqlkBoNKFNFC1S91S2Q0HYniME2W5+JPX7Q/X51vsLeivJLQKkEGCNR6it1wLjIugBtHG46+Yqrmh+ZGhpcyrYwbtagOKBzZQULNMkHKEUA/l7kc6quzuGvg4cKuJa2Uto7NczWPqoRxkLHIyshjKqiF1mdbbtaZNog5SJ8Wo3iRIBOu38kV3ZXjzBL2GCmbVzOpk6i8BeZQxJ1VnbwyfCV3rzeeNZcl9Pf8mjGPEaIcR2axLFvo4tKHZma4S2csf8A+gmGG/InQe1VjwlvEhPC7d3DiFAJtkZSAdNDcBj84rYcPxd1ATBC9X3J8gABH81rLcVurcuXTCSVFsFgYJYlssgGBKrrygVw3cUyxlhJRl9BmEQBbIjLBdcu0RcaV02gnbTlXpGEx4uKY5Ej0I3HrsfevKuD49ruHm4oS5busCAIADKsDU9FrbpxAi24X4lCMP8AlaQz58/wq1pm8ean36lW4yxRku1/ZsF7VY7MwtrsurevIe361RAVKyyZOpOtKLdemjHaqMXJNzk5MYpqQMOlcLdLko0Kd3nlXd55V3d0ht0KJbF7zypGvelJkpClKS2Ib3pTTdpSlIUqEtjDcpjXPKpClNZKBLIHfyqMk0QUpuSgAHk0tTZK6pZDMW0olbdLbQUSiCuyYaGJbqZbdSKg86IRBTWSiBbdPW1RKqOlSBR0qWSgQWaUWqK06UuXyqWCiBbdPFup4pQtCyUQ5KXu6nC+VLFCw0D93T7akGRII2IqbLSgULDRX8b4ozOoutCopZmjXL5f1EwPf50/B+Jtf750bLc77vECtrbACIhZZ1EKo5zBBgSaXtFh3xWIt4Wz8RGZzyAWTLf2gk/8q2ScEs4WwbWHWAAGLHV3bfOxG5gxptMAV5v4hkx4p11cn+ho6dzyfJL39Q7F4i/eSHcAbSqHl8QJk5SD5UHdsoibbCdtI1MyRrz2+dHYG8AsAnOsgicoCl9ZPOF1iZIO21AYy8WYCc8M0DQeLNltjWfg1nrk13rK3TbS7l5Z3targo+G4Ytcu24jVS2uxgmD10Y8/s61dYm93dwiAwlFEnfQjL6DSrfAcGRbRyDxHUsdiTqzEjedQOZ5aTNHxe2fFAMwSNJM66xvXd/io7aTEna78sfcSDH811rgtBcNvsyKXEQFSZ1kgkT0/cmrILXqNJm8XEm+vR/QwtTi8PI126ojilipMtLlqwVyKKQipstJFAJCRTStTkU0ipYKIIpCKnIppoMJARTCKIIppoWCgYimlaIIpkULDRDFdUsUtSwUZy2tFItQ24oq2K7IJIqVMq0xaIRfWpYKEUU8ClII5U70FElCZKcFp2Xyp4WpYaGRSxUmX+GlRZnbTzFCyURhaXLUmQ+XWkfTmB5c6lkobFI5gE9BNcbi/eX50HxO4rWbi5l+E89/IUrbSsnAJ/p3ZL4jFYhj8GW2GI+9LMPIeBNRyNai/eUpcUmCoJ05lpyKNY1O5nQeorPdiilrBCM2a4zX2nQQSUOUxqQtvaZ0bqK7hL5sXdtkgBirCTAhkAB0iAdYP5xr4vNFZdVKcuiqvobOCL8Co9f+ha4l8zspXxDMFIGUkLbAZZjUQTA6naiuHn64FirEgOToUlUMMY0IAPLQzQmFCspRjBBXKSrGSGKkEKCY8QO2ntrMl5VvCNVEJJ0nKLYb0Gn40zrdx6nTHjW1K+fL9Da4m63ciQRvm21Yk7kmIgAdTPSsbxBSSSv4RPy2PpWi4pxcNnHhJHUmDrygwBppqefOshcuwZ/D9xTN2y98Pg2m+gF2cxCu7qCSWYbiPhEdTrPMQK0YasXaxnd3iQwgsCzQpac0rngTHLXN8J1FavDYtSIZlnfUdSddq1/h2SpuHZrj6Gb8QwPwlk8uH9QrNSzUBvrsWX1/8VMLgH2wfkflWyY3AtISOtQPik5n5Uv0y3BlpPpH/mhyC0Sn1FRm4OoqN8XaGzGovp6RuZ9N6lMm5ErXhSd56j2/Komx6ARM9JBmormPU7ELHkf0qUwWvMIZyRoDTAx5zULcQU7tHsSK58am4fbll39ZoUw2vMeC2uhP8+dI9pjt8p/ehruLQiQwmNiDv6/5rl4uCNdPx9aFMloI7rzPzFdVVdxSEk5VPqD+hiuo7WC0NsXVJiSPbT8KsV7sESw12gbfnVGqpEzePmNqS2xJOW25jeSf1GlOoj2aBxl2afb9qnw9tm0+XMelUdviRX/4496sU4swAKqf+v4a0drJuRZYi2ygE6aclkennT8HlY/HlBHNYjqDNU13tEw0Kn3oY8ePIGpsdA3KzRtZ6NPpFSWcNOkwARzj5aelZux2ggjQ+e1FHtEpGzAjb+A1HCQdyNE+FMTmE8w0fmN6rmISc6/2xE/KKqX4zmBBaNtfESOmm1aS1wS9AOZW+9IM+g8/ela29Q3u6Ahv2iozOAx2DQCPL/FE3MGGAiGgc+nlI296zHGOEm7caXBcHLDAKBqIWQTB9avuBPcColxkGWLQcTsNF7w840ggbdarz1OKP5l1osR0uaX5H0v6D8Xg0QZjbhY+IAHX2P6VSdpbn/t3a2QYQzpDRGsadJ1rT8W4kLDG2wV2UeLKZI9dAJoPhuAw+MbZwE8TgBcsE/DMn4ojYaSeVR6jHsk3LoJLBNVx156FZawBs4TDpmIZbVsFSJ8WQd4Ml0Bty2q6a1iOK9pu5vK2UMGWGAmYGsgmYMk6ajTedvYeN3okNBVpJB1HyNfOPabEK+JuZBCBiqxtodT7mTXntFFZcsmzVipYILJGXNnrHDscYFy0s5pMGJAYKczKDqAFeTygGQJIJwlkPcCSElGYkktE5NAQCW+LT+2ZG9YjimLCJYV7ndEhHDZWI+rkOrBfEcy3DG2qwSJkehdlMOb1g3zNvvQBaBCn6pRlVmESM0A6FSABB1pMuNQW8KyJxa/Nx7+5DxC21sEg5lOjFQdGmQGBC5SRGkAaD0oGzdB0/nWR1/8APnUPaHF3cNcXL8RaBABQhuR5RrqD89JpbgkZ1IAByuAZytEjX7SEbN84IrnFNxui5o8rxyUJ9e3k/wDfl5lXiU+ugELDSJB3+2jD7rRPsDzir5MrWwUO35dP50qj4ghDrcI0JVXBMiATDachr7T90Va4C5oBGUzHTU7T+9d45HCUZp9PbLGTC82OUG+q9sd4vun5UrSOR+VcOIu1zISTBgxvO2nvR1u6GjMzGQ2ZeYK8iCOn516zdaTPE7StZ/Wmd560TfhSNAAdRrJg9I6VY4XDuyzkVg0FWZwIA0+Emd6LkkgKNlacO+kiAdiSIp30FiAZGvn+wNWdnhzqpLoyvy8IZDy3J05+UVEt+EOYGFKjw7iSYkHcaeXKk3eQ2zzAl4Yxk5l9yf2qS1wUk/Go6xJ/ahr2PuzmAIX00rrvFro1XRTtsT5yQKL3EW0Nu8DUf/Lr/b+oNMt8EUwDdEnlt+dVD4y++zMSOn+KLwNlw2a+3djTxMfFIkgKKVqSXUPHkWNzs4sT3uWN5Aj1kHaq9OD7AuAZ8tuoMwav8biLDWx3l1gpGoykK3Qjw6+1UeJx1gwlsAmfC3iUTsJzTI+VIpSGkkSns03K7bI6611EphCAJIU8xB0PMeExXUN78/sSl5AdoqR9XppJVhmX3n5b0ZreXx2yGGjQfDI21nQ+W9D2bBOkj0irHDYNo0Ye1SzrTATYzEBrRY7hpggf1EAA+VB3sCFYxmgEbmOevWK1CYRhoSfSpBC6GPPQfjTqYHApbXCi4ykju55ZW05gFSYO/wC1NtcEw+xVvcsPfWtFavqv3gfL8tK7EY1G35dTU3sm1FOnZqxHwk/3N+xrLdocVhrGa3bUF9i0mF67ky35VZdqu02ndYYnMdGcNsOinr5/wZzheFNtpds2fc6/IyBXDPqlhjcnb8i3o9DLUzSjwvOuBOE4fvB3gJJmV5/CdPxrTcLxV+5czhmFyQunIjZY6eVGcP7Otbi7Ga2fiUbwftLWgxKWrMYm0BlAAePtDk3qK81n+I5tTPZiTfPFdvQ1pZdHoKilunVPvf0ZTcD4NcuO4uaMS2efvTM+81ecN4EcpBMQCP8AkKGu8ftrdV0OYOIf15GiF7QwWhZB2HnsKP8A5Ovm7lUbrr6nNfENRlVxhSrgqP8A0Nu7vOSNF06lunzpezuM7g9zl1ILsVJOZpCuzchHh9JPWieI4XEPhmH+34swMK5jmGRgQV6jfyrzxeKOLndBchtkFgpm2CmWBb3hGUhgvIrA0Nccemy24OSb9BcmqyZVeWlFP/Rf/wCpXaUWbRVT43BVBz829v2rxnBYR71xbdpS7uYVVEkmtnxXglzG4rMHCWiMveOfCHUEm2o3Lc49Tyre9huD4fAArlP0htDcYassx9Xp4ElW0Opy6nYDQjkx6THXWXv9jhPL41KHRdPfqGcB7HWrXd3cSq3LyjwqfElvnpPxMPvbCBHU2/E8eFBoLinG1Qan0HM+grIYniFy/dVDCpmMg6yFiM0MJ1Pwidtd6zXvzPdLp76F3Fg2JSn/ANDVxBe6GbWR9XzjMYlxyLDbynrQjm5av5ltzbMrcVVygo0E6TEgiRGsj52pw8HMxGcZspEnLqZgk8xEkRpypmKvg/FKsOYEjntGvsPnQjNbunodVi8VtT6vy7V/AG4CsF0ZTBB01U6gk/zXahcLdKXMmoZVEbQyzCkRzAgH+RXYrE5DkJ8LNnQgMuRjoUadg24PXTnRKeKA3hdDofzH+KtKFLks4JpVGXWPX35Pr8+CyZ7IKrdUrnAOdTMEGIy/Lar6zhAL0HJdUhSxGYET8LanfesrxnDzaB3ykE+h0JB36VuOw5t4rCxeMXFfuhdG7bFFblmgxPpW3o8zeBX249/Q85r8GzUSVVfP6lX2gvILqAKsLqYWAQBIBg67RVdhxpHfQAZK6x6ivSDwe1aAW4kANmBkwWGzetVXFuBYdpgBM0Q6gaNyMAbdf0q3HMuhTlifUo8Ni7lpyUbNbA0A1ENr+ExrroaqOOYh8S31YgjVlnc8mUc59zU9rhGJsOWKkqDo6GVYHmI8pOtW9zB4fEQYKOQR3iCfLxpzEfaFPuSdiU3wZzLcKq4BlJBU7Rz0OhHIztHpQIxRLnwgzpGUeHXcVr34PibOufvVE6DmOXmDy0qWz2esYpAwHdNAJCxpmGkj9anixXINjK3C4dWPjAWBCggL5yAfYQYGm5oE4PPcYNLMCVg6HLyZVGhjoKv07HkZQ2IcquwEj2gkirnCcPCgA65RCnYikeVLoOsbZgFtXNEDDITIVBJJGp31nyo2xwa1mllI2Og0HUEGPwre/Rk0OUSJhueu9J3SzufnSPMN4RmLGDsBQBduL/TnOmu1dWngdD8xXUniMbYYzPEs7BY3OgEedV546bjrZwpLMd7h+BQNyo+0fw9a89xXGbt//dckDYbL8q3vYrDoEK3ZDuQFGqssDPE6EdQRtPMV2qgNAnag3AgdbwuEkK5GjCdVJgyRyn0oLhHadk0eXTodwecE/ka0eOtd5YvC8Az25OcAZmQnwTA1MA/IdBWA4iUgZAw6zO3nqQZ/SnixaNriO1toCLdok9W0H4TNZniHGr92ZbKp+yBAjp5+9Vdq757UjXfEMxgNypm1FWGMN0ki2wHDMzkhpIOmun81rdcAwoURi7Jy8mjw+/Ss52e4XbuMAtzI3Umt9fu4jD2vFkvqmn3TH5GvH6zJk1OdYYu2+PJ/Y9Frs60GmjixpKUvJv8AXkEx/ERhAptMty2fsFpK+hB28qxuJ4izs2XRWJOXkJ6UNj8RnckDJJnLypcLaNei/p/DIeFh/v7y9ffWzP0ejS/HPlsLwCEmJq54RxBZuMgJFpCQ8SufQACNSYJPtVBxsG1YzQdWAHKeZFaHgmEVMIgfNmvMrlAJOS4MsECGJiToRqRWTKU8r3SbZdyznjqKjwwy6vevdW49xSyLLIzKqKsoFB0+szd4CIYSo6a21nheHyx3FsTJPhBaTzLbz71kn41aF8hlTMG8LglrZIGVCmgUELlQHQeEQOdWV/jBIOQiB8Tf/nqdaqZnKMqj0K+DTeLG1XPLM32rxCWb7ozQLgcNylkUPZuADTODCyOfKh8FjLlxbbQbeVRqZ1nXQc/fz3mrG+RJaBnYAMwmTl+HNrypbGHJGZwT5Dn0nnHrTJxjFWjcw6GONqc+UuiIEV5LgZgVYZipYyIjYGRJ3iB7EGVMOVyMZlwpE6ABhmU7E85gTovPUi3tkIMzDxHbbIPLyEGNPw0FD4q6DaQo0NaJttGjZQWa1ruBDAEjmIFIsm6+CjqZPepx6X07W/8AhF9KzKSCDEMPfwkfKm94CAGMRoCI06BvKgTejWP7gABIO4jl5e1RDECSOms9VIEMPI6UFht0jVhjTko+fKf7178zsVeQCLgBVhvuhH92w5b0LwfEi4HtyTctDMhOpe3qCDEyVnfoOc0PxErMByp6GQjc8p66GdDsaquA2MQL63LFo3AhOcBgBkaVZZJAPoOmtW1j/A7f+Pdmf8Qlki1Lh13X3Vev78m0snw+MAjL4gfunRhHKPU/hScEvHBYu5adpsXIlhyI1tXV6MCR8zyiq3F3iMygEak66HUjNIid9/l6GY98+HV1We6fK/lp4YjkfzX5Xvh39sr9DK+Kt3jb61/k9P7MdqRftRcZC6HI86SRoDHnBI5ctKtQtq6SEgMPiU7ifL9a8l4MRbyX7eVrd1TbuD+rcoehiYP713FO0V9XF4SpU5C66SI8MnY6bdQfKrjx+RmrJ5noGI4hat3Dbcm22+uxB2IOork4bbY5gAZ1BBjXqI5+dYzimNGMtm8u6qA4nURJDaDQHxfLzqXsnx3uQEYgqQYzHQNyM6mOtNtdWhdyumbc4MnTl6mm4fh4tzBj/NZfiXa5xnQKq9CNY03E7/KjcN2nldEzwAZXXbQ5umvOhtlQd0S+uWf6vzpFtHqPc1lL/bV/s21O/wAwdI60TwjtpZuKO9lG2Okrz3jbbnUcZEU4s0osny9qU4Q0lq+pAIBI3BHntUgvA8q5ux+CL6IeorqnD/00tC2Gj5n4Zh5dS20gRrtW/wAHYzTcVoZQGEkwchIJ01HP5xWeu9oZCxZt6btuT5mNBQOL4gzmJjoBt6xVqzk7bLLiHELgueGQCGR/EOTHL/1IHtQqYefCVGoza7xEzpVY92AeZHSj+9ljlb4gBJ5AgEjT5UyYrQPfwToTCkjTlsDtJHLUVHw60Rd+tUmR4SQYBkH8gRNHWL+S4rAaKwLAfaH2h7ir7idkW7pU5SPCyldsrAFddtdPnSZuYNeh3009uWD9V2v7dw/s42FJ+ttt5Qp/Sj+0V2zkAtPdU9Dmy/8AahOzvGmRotoHk5ZCsw15kqCF9SRFa21fJIe8EkfAMpgf1S2/qNK8vptTHS6zxcl0unf7Gx8T088+qjKP9qXy+xluC9lHcd7elLY110YiY0G4naT+NXV1bFoEW+7WRsTmfSdY1bWN9qmx/FiQ5LSBrKzEnYRWbwl45mU6yZgQJnf8BVfVaueqm5vheRp6fScXIru2zHuLQgjxH7UjYjw+XT2qe32wUWrd0+K8s22tkQICHJctsvwax56aRSdocCWUIFIX7M9ZMRr5jSsbiMK6MVZSGE6R0EkjyjWtDRuPhqJX1WFTdvp74+pd4bG99eDwJLFio2Eyxjy3q8D6Ko0mT7Efss1n+BcKzK126MtuIUnSWkfD96AZq8uyqE6KCNzqTvCiPIDp59KXMlupB+GeHByxrz4/Tp9BtpZOpJA5aameZjarOy8RzO3SPlBn3iqjh2iLnJzRJ2+I6nyEbVosDh1yjMfMA6D36Cq2brRd1eRJc38gG7idwTA5evn+PKqvFYS8fHZtuzAQRlYqy/dMc+YPI1rsNjUWQoCkTBgCdfny3NB4/iRY6kHT+R09KEMm3oit47yRcFDh+7MSLeMkHuLpkkHwxHMyTEHfepDwy8wVgFtxJWT4lmZSBMqeQPyHK+v47No5kdSduhBoZ7wOg8Q5aid+R1HtVjxZPokjrjwZmtk5evTletlZhcBaDS7sTMHYJ7BgSI6yfTlV02LCMqoSEOkSIH2QwOgKzCkQPiAImqq/4iYBBmNR0Gk9d6Cds6m2SQeRk+Fl1XXfkNddD5Cpkg8i/EU9VpM0Vvtvv/PTv+5a9oEkd4NMywfXaD+Xyors3iglwq3w3BkYHbX4WM6aH8zQ+CuKyWwwzqRDjf7xI9ZWPUUdx3gj2GZlUlQfDIjQzFaHwp1CUH2Mn4lk3OFdkXy9mCFbJ/tXP923IIVgTluL0B3B5TroKBOHYJcsOpKhVABnUazB5bAjoQelWvBO2K5VtXRkgD6wHWd4IG/KpuLHvPHbJa2wIuKIPhbQXFP9JGo3E86v8rqUai1wecYO69q41pjAMjPrqrCVbzB0/gqSTvAHLSCPMVp8dwNZUk5lA0PMc4McomPP1rLsmS41ok66Kx2zjQgxvoB8xXSMjlJB2HxKwM+2munyM7iJpTc7rUE7lcwO6n4T+A+ZqpUkg+Whq24XaS6VtONB8WsaGY9daZuhUh0JfEzlcaEyIJ6/n5aE1U3bD4dyubo0g7g7be9WGO4TcwrF1K92DIJ38pEfwUJxXeIgxIE7HnlnXKdND0oJhot8N2turo7Ep5CCDGhUjz1g6VteBcSTEIQGlgNfvD+4D868mtCRB2/XpT8PiWtsGtsVYGVYGKEo2NGVHtC2GArqyWE7fNkXPbBaNSCACescqWuW2R13xIuJdi8JiZ7j/wBvc5Aa2z5Ffs+3yrznjvZvE4M5biEn7B3UjqrbGvTLl027xHnWmvYhHsN3qLcVYbKwnUaggdaje1WOludHjOE7DX7ozlwo6Ij3CTHIQAfnvWi4f2LtKQL7OBHxO6WpnkFLEz6xFaHjNt5D3kEuQQiJcKAMIC5iRlAHT8N6oMViWU5kKKJAlUAAjT2H+a81P4hqMlpSr5cffqemwfDMMlaS+vP+vsX57L4K2CYQmJyhmZvD5oCxnr0pmGtYZSrBZK/CFtyV/wCd8qfz/ShkxVy4s5Sx1AYhm/uCS2VfcHaqnGlgfEcsRGuXeIPKOW+1VN858Sk3822WsGjSuN18qNGmOlioQwQSxe6J12lUQD/tyobG49gILoumgTLoDsGJZyT6Ryqswkwe7YFzrA8T77rmnXlP41FiXLv9Y51Yyw1IgGZAIA15DmKTYmzvHTpSAeKcQJ+Lc9JGg20NH8EysJ2Yaz5+tZjFksxgZgDAyj84FaHguMW2qhwQdBr1O0DmKtzx/wBPjqTVXFpJcGzXDpeteMknlGmo2PqKqu0zrh7C96quWYLmYCRAJXNuJ0A96N4djkLE7EfDHONTHt161H24wyXsMjWwt1QwdjuPDpBExM6eRrjppSjNX0MfUp1tXcxOD4gbjmCXIjYTESRoJEa7c431NTtKnaD1MT8l2qrXigWUsoQpbceFddwNP0J+VG2ritz/AH9AOVaUoU7rgvaNR6tV8vf2I8HiYJVtwdPMDmPTaryzxCVg/wCaosTZLQohTuOZH46GonZgNYPImY/waM8UcnPc0MmGOVU+pbveg6fP161G7zrz51WJiiTGXTmeVGI/8/elePYFRjHp0HsZH6VA4I2qYnnSt13op0dAW3iJ0aND7xFA8RwwglTJiNddKsbtgEyNKFuIRsK6QaOEo7o1L3/ABwPFKX8U53+qbWII1zxzJWfdD1r1TAYiypyXmzKwgNJMwTGZWGhEjX1rzKzg1GIs3GG122zDlAdSfLlXsvaDsraxOW9Z3XQoGIBAJlRrodT0q/p3FX6nk/iOmlimkqMte4NaNwrYurczAjIdGnyJ8JMHTUVZ9nMU1tO5v2zmSX+HxAMRmK9RJGg6UAvCXFxGKFfCFMEZgQxkqw2Op8LDl6VbcUv4m0QVHeLtDrLDbWDy0q2+eDLSrkNuYWxdyhfCxAdCNiN/Cemp0ql4hgwtw57QI0kjXXYGKjwnE+9bK1vu4MqV5NzBUyPllmre1cuMZYZkGzAar5Hr/k60tUNwzF8ctKlwqFiRMxr7H2odSe78LZbgIIPKDMTpsfw0rbY7htuAcpYiY6idxVMeGiMwskwB8xE8/IH1WncuBNnJBjr4voAF8YBzWyw8RVQTl1n7Sn9prGcWu+NlGmUkZSIMLoMo/GfmNa1f0e9c0t2jbYH7S6RtEnrP51Ni+ytzEBXZMl74XMjUdTHlSp0R89EYbDgum2hOv6VpuF8MW7AGVTpE6t5zNWnDuwPdqRcctppl0IPvvS8I4dctHaddzvA2mm3AceeS4w3AbYUBoJjUxH4UlHLijHwiupLY9IyvbDHmyUZ4zFRmYfCXUjMQBrzB96ZwjjGIvXBZTKe/QZDJUZQYeNDDeFhrp4R1rq6q+aT8OS9H+x0xusifqg/inAruaXdADqIQE6QGnQE8+cQaBPDyCxF0gLDELbVdFggfEYidxSV1eWnOW5++57HS55yxJv8AZFtZ1PjulU+yAs6xI5nlz0qsucODMzG9O48FuSWGrfGQANh5yTXV1cotrodoNxtp/t/AQGOHR7lgLnCy5e2uoIBOiufPrzrJcTvXLimWJYgECYHi/CNdorq6rWn8+5Y01O2+t9e/Qz1jibWLpa0fF1YSh8mU7ivQeAdosBilCYzC9wx2e2zMhiJMTmTU7Qwrq6tPPii4J9/PuZrh4uSdtqrqvmbbhvY/KhbD35BYsmdNQNspbTpvFU3aPs9ireGupOZGk6MMq6gg+Ig7zoB0pK6ueTTQjDxF1VGT/wDVkcnB8r5Ge7O9mGu2XuultQcxBLMdJJaABruRrFZtMNclsnhRWIzE+KSTlA1OvmdNa6upm9ttd/5o7xuEXt45r7BPfBoAGkTrrIB0JPnFI96dBA9qWuqQ6mxhW31+fJyLzOtEha6uoyLF9hy0tdXUoUzoqOBXV1QVyOXD5iBtPyrXW+1DYS2FNwPoxEKZBAEbxpy3pa6r+j7nnvjs2tqOe6+Ks/TRcKtbMZABlkfaP3ia1nDmF23aJbOHUMpYCQTEDQCBXV1XWYMepk+0efDYgyJBAaCfM6gg+X41dcH4sCPED6g6gnXKZ338/OurqK5jyLdSZY4HiWHvMUtt41EkFSBynlHPlQ+Pxx7wWkZVuDUiDziDOUiN/n5RSV1K406CptqyJvpekG1ImRrB1EcpnRh01Ghio7lzFhgZtkbEco1MnSeg0+VdXUKHbEt3cZB/2dDzB1EaRB01mfTbqJxJrqx/t6loOu32JEbxM+ceYrq6pQsnwDnFX+SpHmP2O3Tyrq6uqUD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xQTEhUUEhQWFBUWGBgVFRcYGBocFxwYFBgYGBQUFRoYHCggGhwlHhcXITEhJSkrLi4uFx8zODMsNygtLiwBCgoKDg0OGhAQGywkICUsLCwuLCwsLC0sLC4sLCwsLC0vLCwsLCwsLCwsLCwsLCwsLCwsLCwsLCwvLCwsLCw0LP/AABEIALcBEwMBIgACEQEDEQH/xAAcAAABBQEBAQAAAAAAAAAAAAAEAQIDBQYABwj/xAA+EAACAQIEAwYCCQMEAQUBAAABAhEAAwQSITEFQVEGEyJhcYEykRQjQlKhscHR8GJy4QczgqLxFSRDwtJT/8QAGgEAAgMBAQAAAAAAAAAAAAAAAQIABAUDBv/EADERAAICAQMCBAQFBQEBAAAAAAABAhEDBBIhMUETUWHwBXGBoSJCkbHRIzLB4fEVFP/aAAwDAQACEQMRAD8A8PApwFcBUipV2GOhWxkU4LUoSpktV3UaFciAW6d3dFizTu5ooSwMW6UW6M7ilFimRLBlt1KEokWacLVShbBwtKBRAtU4WalEsHCmjeG8MuX7gt2lLseQ6dSeQqbh/DXvXFtWxLMYH6k+Qr3Psl2Zt4W2FQSx+N+bH9ugrnkyKCOmODm/Qy3Z3/TG0oDYk9633BIQeXVq3eA4DatCLdpEH9KgVd4bC1UdpcXlPdAkaKzlTB3JVZ5TlYnTYeYrPzZ9quRZ/DBcBYwNA4/gFm6IuWkcf1KD+NR8C4uQ6o7Aq5YA81fcrI0I3IPSd4k6xrIrnizKatE331PG+0X+l9sy2FJtt9xiSh8gd1rzfHcNuWXKXVKsNwfzHUedfUOIwtZLtd2YTFWyCIuD4H5g9D1FXcedriRzyYVJXE8FFqni3R+LwbWna24hlMEVDkq2UmwfJSZaJyUmSoCwfLS5aIyV2SgSwfKaWTU+SkyUA2Qd43U0huN1NTG3Te7oUQhNxvvH50ws3U/OiDbppt1KDYM09TUZmi2SmG3S0GwaK6ie7rqFBszlu3Rdu3SWbNGWbBph2yAW6nRKnFk1Ktnyp0I5ECrTwlFLZp3c0RdwJkpQlFd1Si1TAsHCU7JRAt04W6hLBgtOCUQLdO7qowWeg/6W8FAVsQw8TeBPJR8RHqdPavUsFZqg7NYMW7FpB9lFHvEn8ZrV4RdKzcsrk2aUVsgkTqsVgu0jB8RdVSJYKFOhGngKwOhBB6Zq2nFcSbdp2GrAeEaasdFGvnFefHGFpLQDIzEATmVszBhlAltcxEAROnLJ1s+FHuIRovd6lgyrcW7mEwLagEPIHSRHoNdq9D4VxFby5lrzvEgyShUqILATEKmylB41kDUzqG2+GhrDXkCi25s3HABYSxDEqLZYEyZKhdfvn1qnptQ4TSfR8M6SX4bPWSKAxlmu4Dju+sI5+IiHH9Q0b+edFYhdK3IsSDPJP9TODDw4hRr8D/8A1P6fKsD3Ve3dqsJ3mHur1Ukeq6j8q8eGFPStDBK4lTVR2zvzAu7pO6qxGDPSnDAmuxWsre7ru7q0+g130IdaBLKru6Tuqtxg1pDh16fiaBLKjuqTuquO7XoK6ANgPlQJuKfuKX6I3Q1bl6jL1Cbis+hN0pv0BvKrJmqMtSth3MCGAPUUlHTXULZNzMlatCi7Vqm2Voy0tdEjs2MS3RCKa5VNEIhonNsaC1P16CpVWnBaZISweD0FOy+VEBaeEoksEyeVOCUWLdPFvyqAsFt2J5VMmF1FFWlp5WaBLPYMBsPQVf4U6Vk+z2Jz2bbf0gH1Gh/KtNg7lZk1y0bDdwTRle3JbvVzFhbyELuE7w6AkgjUzESN5G01UXsUiFUuXfrCCwtB5cgx45YTOhjQfFsYzVfdtuJrK2t8h7y5rEBVLrPUEgaD9Ky/Z3syosjF4lO9xOIKXWkBgi3CCbYBkaWyR7ADlWBnjF5pNvpX6/wDlpEa8fwpuG0t8C9JE3FADZtlzDQfZOWRtB6UJxdhPi8N9ACv2htCNPxMRyJ6eQp3bjsfgmnu7lrDXzqqZlUNMbpOu3LrWbwWJu5Al/N3mGcIwmc1sjMkmRMQYPKk8CHE4N/L327DfiXElx5nrXYviANy4g0Vwt9I2y3ADGgHUdd99K1d/avKeE8Q7q7YcQoyhSJEZUYplA30CiBXp9+9ImtTR5N0a8hNrVWU/FD4X/tb8jXkWteodo8TlsXDzIyj1bSvORbNa+nXDKmsf4kgekK0WLLdKX6Meld7KYGRUZFWBwh6Un0I9KFonJXFKaUq1+gH+Gu/9O8xU3IlMqDbpuWrj6BTfoI60NyJTKkrTClXH0EdaacCOv4VN6JTKc26b3dXX0JfOmrg16ml3INMqO7rquPoqV1TcSmYq1boq3bp1q3RKJXRDtkS26mVakW3Uy26dCWRKtPC+VTrbp4tUQEAFLFEC1Si3UAQCngGpxaqQWqlkBoNKFNFC1S91S2Q0HYniME2W5+JPX7Q/X51vsLeivJLQKkEGCNR6it1wLjIugBtHG46+Yqrmh+ZGhpcyrYwbtagOKBzZQULNMkHKEUA/l7kc6quzuGvg4cKuJa2Uto7NczWPqoRxkLHIyshjKqiF1mdbbtaZNog5SJ8Wo3iRIBOu38kV3ZXjzBL2GCmbVzOpk6i8BeZQxJ1VnbwyfCV3rzeeNZcl9Pf8mjGPEaIcR2axLFvo4tKHZma4S2csf8A+gmGG/InQe1VjwlvEhPC7d3DiFAJtkZSAdNDcBj84rYcPxd1ATBC9X3J8gABH81rLcVurcuXTCSVFsFgYJYlssgGBKrrygVw3cUyxlhJRl9BmEQBbIjLBdcu0RcaV02gnbTlXpGEx4uKY5Ej0I3HrsfevKuD49ruHm4oS5busCAIADKsDU9FrbpxAi24X4lCMP8AlaQz58/wq1pm8ean36lW4yxRku1/ZsF7VY7MwtrsurevIe361RAVKyyZOpOtKLdemjHaqMXJNzk5MYpqQMOlcLdLko0Kd3nlXd55V3d0ht0KJbF7zypGvelJkpClKS2Ib3pTTdpSlIUqEtjDcpjXPKpClNZKBLIHfyqMk0QUpuSgAHk0tTZK6pZDMW0olbdLbQUSiCuyYaGJbqZbdSKg86IRBTWSiBbdPW1RKqOlSBR0qWSgQWaUWqK06UuXyqWCiBbdPFup4pQtCyUQ5KXu6nC+VLFCw0D93T7akGRII2IqbLSgULDRX8b4ozOoutCopZmjXL5f1EwPf50/B+Jtf750bLc77vECtrbACIhZZ1EKo5zBBgSaXtFh3xWIt4Wz8RGZzyAWTLf2gk/8q2ScEs4WwbWHWAAGLHV3bfOxG5gxptMAV5v4hkx4p11cn+ho6dzyfJL39Q7F4i/eSHcAbSqHl8QJk5SD5UHdsoibbCdtI1MyRrz2+dHYG8AsAnOsgicoCl9ZPOF1iZIO21AYy8WYCc8M0DQeLNltjWfg1nrk13rK3TbS7l5Z3targo+G4Ytcu24jVS2uxgmD10Y8/s61dYm93dwiAwlFEnfQjL6DSrfAcGRbRyDxHUsdiTqzEjedQOZ5aTNHxe2fFAMwSNJM66xvXd/io7aTEna78sfcSDH811rgtBcNvsyKXEQFSZ1kgkT0/cmrILXqNJm8XEm+vR/QwtTi8PI126ojilipMtLlqwVyKKQipstJFAJCRTStTkU0ipYKIIpCKnIppoMJARTCKIIppoWCgYimlaIIpkULDRDFdUsUtSwUZy2tFItQ24oq2K7IJIqVMq0xaIRfWpYKEUU8ClII5U70FElCZKcFp2Xyp4WpYaGRSxUmX+GlRZnbTzFCyURhaXLUmQ+XWkfTmB5c6lkobFI5gE9BNcbi/eX50HxO4rWbi5l+E89/IUrbSsnAJ/p3ZL4jFYhj8GW2GI+9LMPIeBNRyNai/eUpcUmCoJ05lpyKNY1O5nQeorPdiilrBCM2a4zX2nQQSUOUxqQtvaZ0bqK7hL5sXdtkgBirCTAhkAB0iAdYP5xr4vNFZdVKcuiqvobOCL8Co9f+ha4l8zspXxDMFIGUkLbAZZjUQTA6naiuHn64FirEgOToUlUMMY0IAPLQzQmFCspRjBBXKSrGSGKkEKCY8QO2ntrMl5VvCNVEJJ0nKLYb0Gn40zrdx6nTHjW1K+fL9Da4m63ciQRvm21Yk7kmIgAdTPSsbxBSSSv4RPy2PpWi4pxcNnHhJHUmDrygwBppqefOshcuwZ/D9xTN2y98Pg2m+gF2cxCu7qCSWYbiPhEdTrPMQK0YasXaxnd3iQwgsCzQpac0rngTHLXN8J1FavDYtSIZlnfUdSddq1/h2SpuHZrj6Gb8QwPwlk8uH9QrNSzUBvrsWX1/8VMLgH2wfkflWyY3AtISOtQPik5n5Uv0y3BlpPpH/mhyC0Sn1FRm4OoqN8XaGzGovp6RuZ9N6lMm5ErXhSd56j2/Komx6ARM9JBmormPU7ELHkf0qUwWvMIZyRoDTAx5zULcQU7tHsSK58am4fbll39ZoUw2vMeC2uhP8+dI9pjt8p/ehruLQiQwmNiDv6/5rl4uCNdPx9aFMloI7rzPzFdVVdxSEk5VPqD+hiuo7WC0NsXVJiSPbT8KsV7sESw12gbfnVGqpEzePmNqS2xJOW25jeSf1GlOoj2aBxl2afb9qnw9tm0+XMelUdviRX/4496sU4swAKqf+v4a0drJuRZYi2ygE6aclkennT8HlY/HlBHNYjqDNU13tEw0Kn3oY8ePIGpsdA3KzRtZ6NPpFSWcNOkwARzj5aelZux2ggjQ+e1FHtEpGzAjb+A1HCQdyNE+FMTmE8w0fmN6rmISc6/2xE/KKqX4zmBBaNtfESOmm1aS1wS9AOZW+9IM+g8/ela29Q3u6Ahv2iozOAx2DQCPL/FE3MGGAiGgc+nlI296zHGOEm7caXBcHLDAKBqIWQTB9avuBPcColxkGWLQcTsNF7w840ggbdarz1OKP5l1osR0uaX5H0v6D8Xg0QZjbhY+IAHX2P6VSdpbn/t3a2QYQzpDRGsadJ1rT8W4kLDG2wV2UeLKZI9dAJoPhuAw+MbZwE8TgBcsE/DMn4ojYaSeVR6jHsk3LoJLBNVx156FZawBs4TDpmIZbVsFSJ8WQd4Ml0Bty2q6a1iOK9pu5vK2UMGWGAmYGsgmYMk6ajTedvYeN3okNBVpJB1HyNfOPabEK+JuZBCBiqxtodT7mTXntFFZcsmzVipYILJGXNnrHDscYFy0s5pMGJAYKczKDqAFeTygGQJIJwlkPcCSElGYkktE5NAQCW+LT+2ZG9YjimLCJYV7ndEhHDZWI+rkOrBfEcy3DG2qwSJkehdlMOb1g3zNvvQBaBCn6pRlVmESM0A6FSABB1pMuNQW8KyJxa/Nx7+5DxC21sEg5lOjFQdGmQGBC5SRGkAaD0oGzdB0/nWR1/8APnUPaHF3cNcXL8RaBABQhuR5RrqD89JpbgkZ1IAByuAZytEjX7SEbN84IrnFNxui5o8rxyUJ9e3k/wDfl5lXiU+ugELDSJB3+2jD7rRPsDzir5MrWwUO35dP50qj4ghDrcI0JVXBMiATDachr7T90Va4C5oBGUzHTU7T+9d45HCUZp9PbLGTC82OUG+q9sd4vun5UrSOR+VcOIu1zISTBgxvO2nvR1u6GjMzGQ2ZeYK8iCOn516zdaTPE7StZ/Wmd560TfhSNAAdRrJg9I6VY4XDuyzkVg0FWZwIA0+Emd6LkkgKNlacO+kiAdiSIp30FiAZGvn+wNWdnhzqpLoyvy8IZDy3J05+UVEt+EOYGFKjw7iSYkHcaeXKk3eQ2zzAl4Yxk5l9yf2qS1wUk/Go6xJ/ahr2PuzmAIX00rrvFro1XRTtsT5yQKL3EW0Nu8DUf/Lr/b+oNMt8EUwDdEnlt+dVD4y++zMSOn+KLwNlw2a+3djTxMfFIkgKKVqSXUPHkWNzs4sT3uWN5Aj1kHaq9OD7AuAZ8tuoMwav8biLDWx3l1gpGoykK3Qjw6+1UeJx1gwlsAmfC3iUTsJzTI+VIpSGkkSns03K7bI6611EphCAJIU8xB0PMeExXUN78/sSl5AdoqR9XppJVhmX3n5b0ZreXx2yGGjQfDI21nQ+W9D2bBOkj0irHDYNo0Ye1SzrTATYzEBrRY7hpggf1EAA+VB3sCFYxmgEbmOevWK1CYRhoSfSpBC6GPPQfjTqYHApbXCi4ykju55ZW05gFSYO/wC1NtcEw+xVvcsPfWtFavqv3gfL8tK7EY1G35dTU3sm1FOnZqxHwk/3N+xrLdocVhrGa3bUF9i0mF67ky35VZdqu02ndYYnMdGcNsOinr5/wZzheFNtpds2fc6/IyBXDPqlhjcnb8i3o9DLUzSjwvOuBOE4fvB3gJJmV5/CdPxrTcLxV+5czhmFyQunIjZY6eVGcP7Otbi7Ga2fiUbwftLWgxKWrMYm0BlAAePtDk3qK81n+I5tTPZiTfPFdvQ1pZdHoKilunVPvf0ZTcD4NcuO4uaMS2efvTM+81ecN4EcpBMQCP8AkKGu8ftrdV0OYOIf15GiF7QwWhZB2HnsKP8A5Ovm7lUbrr6nNfENRlVxhSrgqP8A0Nu7vOSNF06lunzpezuM7g9zl1ILsVJOZpCuzchHh9JPWieI4XEPhmH+34swMK5jmGRgQV6jfyrzxeKOLndBchtkFgpm2CmWBb3hGUhgvIrA0Nccemy24OSb9BcmqyZVeWlFP/Rf/wCpXaUWbRVT43BVBz829v2rxnBYR71xbdpS7uYVVEkmtnxXglzG4rMHCWiMveOfCHUEm2o3Lc49Tyre9huD4fAArlP0htDcYassx9Xp4ElW0Opy6nYDQjkx6THXWXv9jhPL41KHRdPfqGcB7HWrXd3cSq3LyjwqfElvnpPxMPvbCBHU2/E8eFBoLinG1Qan0HM+grIYniFy/dVDCpmMg6yFiM0MJ1Pwidtd6zXvzPdLp76F3Fg2JSn/ANDVxBe6GbWR9XzjMYlxyLDbynrQjm5av5ltzbMrcVVygo0E6TEgiRGsj52pw8HMxGcZspEnLqZgk8xEkRpypmKvg/FKsOYEjntGvsPnQjNbunodVi8VtT6vy7V/AG4CsF0ZTBB01U6gk/zXahcLdKXMmoZVEbQyzCkRzAgH+RXYrE5DkJ8LNnQgMuRjoUadg24PXTnRKeKA3hdDofzH+KtKFLks4JpVGXWPX35Pr8+CyZ7IKrdUrnAOdTMEGIy/Lar6zhAL0HJdUhSxGYET8LanfesrxnDzaB3ykE+h0JB36VuOw5t4rCxeMXFfuhdG7bFFblmgxPpW3o8zeBX249/Q85r8GzUSVVfP6lX2gvILqAKsLqYWAQBIBg67RVdhxpHfQAZK6x6ivSDwe1aAW4kANmBkwWGzetVXFuBYdpgBM0Q6gaNyMAbdf0q3HMuhTlifUo8Ni7lpyUbNbA0A1ENr+ExrroaqOOYh8S31YgjVlnc8mUc59zU9rhGJsOWKkqDo6GVYHmI8pOtW9zB4fEQYKOQR3iCfLxpzEfaFPuSdiU3wZzLcKq4BlJBU7Rz0OhHIztHpQIxRLnwgzpGUeHXcVr34PibOufvVE6DmOXmDy0qWz2esYpAwHdNAJCxpmGkj9anixXINjK3C4dWPjAWBCggL5yAfYQYGm5oE4PPcYNLMCVg6HLyZVGhjoKv07HkZQ2IcquwEj2gkirnCcPCgA65RCnYikeVLoOsbZgFtXNEDDITIVBJJGp31nyo2xwa1mllI2Og0HUEGPwre/Rk0OUSJhueu9J3SzufnSPMN4RmLGDsBQBduL/TnOmu1dWngdD8xXUniMbYYzPEs7BY3OgEedV546bjrZwpLMd7h+BQNyo+0fw9a89xXGbt//dckDYbL8q3vYrDoEK3ZDuQFGqssDPE6EdQRtPMV2qgNAnag3AgdbwuEkK5GjCdVJgyRyn0oLhHadk0eXTodwecE/ka0eOtd5YvC8Az25OcAZmQnwTA1MA/IdBWA4iUgZAw6zO3nqQZ/SnixaNriO1toCLdok9W0H4TNZniHGr92ZbKp+yBAjp5+9Vdq757UjXfEMxgNypm1FWGMN0ki2wHDMzkhpIOmun81rdcAwoURi7Jy8mjw+/Ss52e4XbuMAtzI3Umt9fu4jD2vFkvqmn3TH5GvH6zJk1OdYYu2+PJ/Y9Frs60GmjixpKUvJv8AXkEx/ERhAptMty2fsFpK+hB28qxuJ4izs2XRWJOXkJ6UNj8RnckDJJnLypcLaNei/p/DIeFh/v7y9ffWzP0ejS/HPlsLwCEmJq54RxBZuMgJFpCQ8SufQACNSYJPtVBxsG1YzQdWAHKeZFaHgmEVMIgfNmvMrlAJOS4MsECGJiToRqRWTKU8r3SbZdyznjqKjwwy6vevdW49xSyLLIzKqKsoFB0+szd4CIYSo6a21nheHyx3FsTJPhBaTzLbz71kn41aF8hlTMG8LglrZIGVCmgUELlQHQeEQOdWV/jBIOQiB8Tf/nqdaqZnKMqj0K+DTeLG1XPLM32rxCWb7ozQLgcNylkUPZuADTODCyOfKh8FjLlxbbQbeVRqZ1nXQc/fz3mrG+RJaBnYAMwmTl+HNrypbGHJGZwT5Dn0nnHrTJxjFWjcw6GONqc+UuiIEV5LgZgVYZipYyIjYGRJ3iB7EGVMOVyMZlwpE6ABhmU7E85gTovPUi3tkIMzDxHbbIPLyEGNPw0FD4q6DaQo0NaJttGjZQWa1ruBDAEjmIFIsm6+CjqZPepx6X07W/8AhF9KzKSCDEMPfwkfKm94CAGMRoCI06BvKgTejWP7gABIO4jl5e1RDECSOms9VIEMPI6UFht0jVhjTko+fKf7178zsVeQCLgBVhvuhH92w5b0LwfEi4HtyTctDMhOpe3qCDEyVnfoOc0PxErMByp6GQjc8p66GdDsaquA2MQL63LFo3AhOcBgBkaVZZJAPoOmtW1j/A7f+Pdmf8Qlki1Lh13X3Vev78m0snw+MAjL4gfunRhHKPU/hScEvHBYu5adpsXIlhyI1tXV6MCR8zyiq3F3iMygEak66HUjNIid9/l6GY98+HV1We6fK/lp4YjkfzX5Xvh39sr9DK+Kt3jb61/k9P7MdqRftRcZC6HI86SRoDHnBI5ctKtQtq6SEgMPiU7ifL9a8l4MRbyX7eVrd1TbuD+rcoehiYP713FO0V9XF4SpU5C66SI8MnY6bdQfKrjx+RmrJ5noGI4hat3Dbcm22+uxB2IOork4bbY5gAZ1BBjXqI5+dYzimNGMtm8u6qA4nURJDaDQHxfLzqXsnx3uQEYgqQYzHQNyM6mOtNtdWhdyumbc4MnTl6mm4fh4tzBj/NZfiXa5xnQKq9CNY03E7/KjcN2nldEzwAZXXbQ5umvOhtlQd0S+uWf6vzpFtHqPc1lL/bV/s21O/wAwdI60TwjtpZuKO9lG2Okrz3jbbnUcZEU4s0osny9qU4Q0lq+pAIBI3BHntUgvA8q5ux+CL6IeorqnD/00tC2Gj5n4Zh5dS20gRrtW/wAHYzTcVoZQGEkwchIJ01HP5xWeu9oZCxZt6btuT5mNBQOL4gzmJjoBt6xVqzk7bLLiHELgueGQCGR/EOTHL/1IHtQqYefCVGoza7xEzpVY92AeZHSj+9ljlb4gBJ5AgEjT5UyYrQPfwToTCkjTlsDtJHLUVHw60Rd+tUmR4SQYBkH8gRNHWL+S4rAaKwLAfaH2h7ir7idkW7pU5SPCyldsrAFddtdPnSZuYNeh3009uWD9V2v7dw/s42FJ+ttt5Qp/Sj+0V2zkAtPdU9Dmy/8AahOzvGmRotoHk5ZCsw15kqCF9SRFa21fJIe8EkfAMpgf1S2/qNK8vptTHS6zxcl0unf7Gx8T088+qjKP9qXy+xluC9lHcd7elLY110YiY0G4naT+NXV1bFoEW+7WRsTmfSdY1bWN9qmx/FiQ5LSBrKzEnYRWbwl45mU6yZgQJnf8BVfVaueqm5vheRp6fScXIru2zHuLQgjxH7UjYjw+XT2qe32wUWrd0+K8s22tkQICHJctsvwax56aRSdocCWUIFIX7M9ZMRr5jSsbiMK6MVZSGE6R0EkjyjWtDRuPhqJX1WFTdvp74+pd4bG99eDwJLFio2Eyxjy3q8D6Ko0mT7Efss1n+BcKzK126MtuIUnSWkfD96AZq8uyqE6KCNzqTvCiPIDp59KXMlupB+GeHByxrz4/Tp9BtpZOpJA5aameZjarOy8RzO3SPlBn3iqjh2iLnJzRJ2+I6nyEbVosDh1yjMfMA6D36Cq2brRd1eRJc38gG7idwTA5evn+PKqvFYS8fHZtuzAQRlYqy/dMc+YPI1rsNjUWQoCkTBgCdfny3NB4/iRY6kHT+R09KEMm3oit47yRcFDh+7MSLeMkHuLpkkHwxHMyTEHfepDwy8wVgFtxJWT4lmZSBMqeQPyHK+v47No5kdSduhBoZ7wOg8Q5aid+R1HtVjxZPokjrjwZmtk5evTletlZhcBaDS7sTMHYJ7BgSI6yfTlV02LCMqoSEOkSIH2QwOgKzCkQPiAImqq/4iYBBmNR0Gk9d6Cds6m2SQeRk+Fl1XXfkNddD5Cpkg8i/EU9VpM0Vvtvv/PTv+5a9oEkd4NMywfXaD+Xyors3iglwq3w3BkYHbX4WM6aH8zQ+CuKyWwwzqRDjf7xI9ZWPUUdx3gj2GZlUlQfDIjQzFaHwp1CUH2Mn4lk3OFdkXy9mCFbJ/tXP923IIVgTluL0B3B5TroKBOHYJcsOpKhVABnUazB5bAjoQelWvBO2K5VtXRkgD6wHWd4IG/KpuLHvPHbJa2wIuKIPhbQXFP9JGo3E86v8rqUai1wecYO69q41pjAMjPrqrCVbzB0/gqSTvAHLSCPMVp8dwNZUk5lA0PMc4McomPP1rLsmS41ok66Kx2zjQgxvoB8xXSMjlJB2HxKwM+2munyM7iJpTc7rUE7lcwO6n4T+A+ZqpUkg+Whq24XaS6VtONB8WsaGY9daZuhUh0JfEzlcaEyIJ6/n5aE1U3bD4dyubo0g7g7be9WGO4TcwrF1K92DIJ38pEfwUJxXeIgxIE7HnlnXKdND0oJhot8N2turo7Ep5CCDGhUjz1g6VteBcSTEIQGlgNfvD+4D868mtCRB2/XpT8PiWtsGtsVYGVYGKEo2NGVHtC2GArqyWE7fNkXPbBaNSCACescqWuW2R13xIuJdi8JiZ7j/wBvc5Aa2z5Ffs+3yrznjvZvE4M5biEn7B3UjqrbGvTLl027xHnWmvYhHsN3qLcVYbKwnUaggdaje1WOludHjOE7DX7ozlwo6Ij3CTHIQAfnvWi4f2LtKQL7OBHxO6WpnkFLEz6xFaHjNt5D3kEuQQiJcKAMIC5iRlAHT8N6oMViWU5kKKJAlUAAjT2H+a81P4hqMlpSr5cffqemwfDMMlaS+vP+vsX57L4K2CYQmJyhmZvD5oCxnr0pmGtYZSrBZK/CFtyV/wCd8qfz/ShkxVy4s5Sx1AYhm/uCS2VfcHaqnGlgfEcsRGuXeIPKOW+1VN858Sk3822WsGjSuN18qNGmOlioQwQSxe6J12lUQD/tyobG49gILoumgTLoDsGJZyT6Ryqswkwe7YFzrA8T77rmnXlP41FiXLv9Y51Yyw1IgGZAIA15DmKTYmzvHTpSAeKcQJ+Lc9JGg20NH8EysJ2Yaz5+tZjFksxgZgDAyj84FaHguMW2qhwQdBr1O0DmKtzx/wBPjqTVXFpJcGzXDpeteMknlGmo2PqKqu0zrh7C96quWYLmYCRAJXNuJ0A96N4djkLE7EfDHONTHt161H24wyXsMjWwt1QwdjuPDpBExM6eRrjppSjNX0MfUp1tXcxOD4gbjmCXIjYTESRoJEa7c431NTtKnaD1MT8l2qrXigWUsoQpbceFddwNP0J+VG2ritz/AH9AOVaUoU7rgvaNR6tV8vf2I8HiYJVtwdPMDmPTaryzxCVg/wCaosTZLQohTuOZH46GonZgNYPImY/waM8UcnPc0MmGOVU+pbveg6fP161G7zrz51WJiiTGXTmeVGI/8/elePYFRjHp0HsZH6VA4I2qYnnSt13op0dAW3iJ0aND7xFA8RwwglTJiNddKsbtgEyNKFuIRsK6QaOEo7o1L3/ABwPFKX8U53+qbWII1zxzJWfdD1r1TAYiypyXmzKwgNJMwTGZWGhEjX1rzKzg1GIs3GG122zDlAdSfLlXsvaDsraxOW9Z3XQoGIBAJlRrodT0q/p3FX6nk/iOmlimkqMte4NaNwrYurczAjIdGnyJ8JMHTUVZ9nMU1tO5v2zmSX+HxAMRmK9RJGg6UAvCXFxGKFfCFMEZgQxkqw2Op8LDl6VbcUv4m0QVHeLtDrLDbWDy0q2+eDLSrkNuYWxdyhfCxAdCNiN/Cemp0ql4hgwtw57QI0kjXXYGKjwnE+9bK1vu4MqV5NzBUyPllmre1cuMZYZkGzAar5Hr/k60tUNwzF8ctKlwqFiRMxr7H2odSe78LZbgIIPKDMTpsfw0rbY7htuAcpYiY6idxVMeGiMwskwB8xE8/IH1WncuBNnJBjr4voAF8YBzWyw8RVQTl1n7Sn9prGcWu+NlGmUkZSIMLoMo/GfmNa1f0e9c0t2jbYH7S6RtEnrP51Ni+ytzEBXZMl74XMjUdTHlSp0R89EYbDgum2hOv6VpuF8MW7AGVTpE6t5zNWnDuwPdqRcctppl0IPvvS8I4dctHaddzvA2mm3AceeS4w3AbYUBoJjUxH4UlHLijHwiupLY9IyvbDHmyUZ4zFRmYfCXUjMQBrzB96ZwjjGIvXBZTKe/QZDJUZQYeNDDeFhrp4R1rq6q+aT8OS9H+x0xusifqg/inAruaXdADqIQE6QGnQE8+cQaBPDyCxF0gLDELbVdFggfEYidxSV1eWnOW5++57HS55yxJv8AZFtZ1PjulU+yAs6xI5nlz0qsucODMzG9O48FuSWGrfGQANh5yTXV1cotrodoNxtp/t/AQGOHR7lgLnCy5e2uoIBOiufPrzrJcTvXLimWJYgECYHi/CNdorq6rWn8+5Y01O2+t9e/Qz1jibWLpa0fF1YSh8mU7ivQeAdosBilCYzC9wx2e2zMhiJMTmTU7Qwrq6tPPii4J9/PuZrh4uSdtqrqvmbbhvY/KhbD35BYsmdNQNspbTpvFU3aPs9ireGupOZGk6MMq6gg+Ig7zoB0pK6ueTTQjDxF1VGT/wDVkcnB8r5Ge7O9mGu2XuultQcxBLMdJJaABruRrFZtMNclsnhRWIzE+KSTlA1OvmdNa6upm9ttd/5o7xuEXt45r7BPfBoAGkTrrIB0JPnFI96dBA9qWuqQ6mxhW31+fJyLzOtEha6uoyLF9hy0tdXUoUzoqOBXV1QVyOXD5iBtPyrXW+1DYS2FNwPoxEKZBAEbxpy3pa6r+j7nnvjs2tqOe6+Ks/TRcKtbMZABlkfaP3ia1nDmF23aJbOHUMpYCQTEDQCBXV1XWYMepk+0efDYgyJBAaCfM6gg+X41dcH4sCPED6g6gnXKZ338/OurqK5jyLdSZY4HiWHvMUtt41EkFSBynlHPlQ+Pxx7wWkZVuDUiDziDOUiN/n5RSV1K406CptqyJvpekG1ImRrB1EcpnRh01Ghio7lzFhgZtkbEco1MnSeg0+VdXUKHbEt3cZB/2dDzB1EaRB01mfTbqJxJrqx/t6loOu32JEbxM+ceYrq6pQsnwDnFX+SpHmP2O3Tyrq6uqUDcf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data:image/jpeg;base64,/9j/4AAQSkZJRgABAQAAAQABAAD/2wCEAAkGBxQTEhUUEhQWFBUWGBgVFRcYGBocFxwYFBgYGBQUFRoYHCggGhwlHhcXITEhJSkrLi4uFx8zODMsNygtLiwBCgoKDg0OGhAQGywkICUsLCwuLCwsLC0sLC4sLCwsLC0vLCwsLCwsLCwsLCwsLCwsLCwsLCwsLCwvLCwsLCw0LP/AABEIALcBEwMBIgACEQEDEQH/xAAcAAABBQEBAQAAAAAAAAAAAAAEAQIDBQYABwj/xAA+EAACAQIEAwYCCQMEAQUBAAABAhEAAwQSITEFQVEGEyJhcYEykRQjQlKhscHR8GJy4QczgqLxFSRDwtJT/8QAGgEAAgMBAQAAAAAAAAAAAAAAAQIABAUDBv/EADERAAICAQMCBAQFBQEBAAAAAAABAhEDBBIhMUETUWHwBXGBoSJCkbHRIzLB4fEVFP/aAAwDAQACEQMRAD8A8PApwFcBUipV2GOhWxkU4LUoSpktV3UaFciAW6d3dFizTu5ooSwMW6UW6M7ilFimRLBlt1KEokWacLVShbBwtKBRAtU4WalEsHCmjeG8MuX7gt2lLseQ6dSeQqbh/DXvXFtWxLMYH6k+Qr3Psl2Zt4W2FQSx+N+bH9ugrnkyKCOmODm/Qy3Z3/TG0oDYk9633BIQeXVq3eA4DatCLdpEH9KgVd4bC1UdpcXlPdAkaKzlTB3JVZ5TlYnTYeYrPzZ9quRZ/DBcBYwNA4/gFm6IuWkcf1KD+NR8C4uQ6o7Aq5YA81fcrI0I3IPSd4k6xrIrnizKatE331PG+0X+l9sy2FJtt9xiSh8gd1rzfHcNuWXKXVKsNwfzHUedfUOIwtZLtd2YTFWyCIuD4H5g9D1FXcedriRzyYVJXE8FFqni3R+LwbWna24hlMEVDkq2UmwfJSZaJyUmSoCwfLS5aIyV2SgSwfKaWTU+SkyUA2Qd43U0huN1NTG3Te7oUQhNxvvH50ws3U/OiDbppt1KDYM09TUZmi2SmG3S0GwaK6ie7rqFBszlu3Rdu3SWbNGWbBph2yAW6nRKnFk1Ktnyp0I5ECrTwlFLZp3c0RdwJkpQlFd1Si1TAsHCU7JRAt04W6hLBgtOCUQLdO7qowWeg/6W8FAVsQw8TeBPJR8RHqdPavUsFZqg7NYMW7FpB9lFHvEn8ZrV4RdKzcsrk2aUVsgkTqsVgu0jB8RdVSJYKFOhGngKwOhBB6Zq2nFcSbdp2GrAeEaasdFGvnFefHGFpLQDIzEATmVszBhlAltcxEAROnLJ1s+FHuIRovd6lgyrcW7mEwLagEPIHSRHoNdq9D4VxFby5lrzvEgyShUqILATEKmylB41kDUzqG2+GhrDXkCi25s3HABYSxDEqLZYEyZKhdfvn1qnptQ4TSfR8M6SX4bPWSKAxlmu4Dju+sI5+IiHH9Q0b+edFYhdK3IsSDPJP9TODDw4hRr8D/8A1P6fKsD3Ve3dqsJ3mHur1Ukeq6j8q8eGFPStDBK4lTVR2zvzAu7pO6qxGDPSnDAmuxWsre7ru7q0+g130IdaBLKru6Tuqtxg1pDh16fiaBLKjuqTuquO7XoK6ANgPlQJuKfuKX6I3Q1bl6jL1Cbis+hN0pv0BvKrJmqMtSth3MCGAPUUlHTXULZNzMlatCi7Vqm2Voy0tdEjs2MS3RCKa5VNEIhonNsaC1P16CpVWnBaZISweD0FOy+VEBaeEoksEyeVOCUWLdPFvyqAsFt2J5VMmF1FFWlp5WaBLPYMBsPQVf4U6Vk+z2Jz2bbf0gH1Gh/KtNg7lZk1y0bDdwTRle3JbvVzFhbyELuE7w6AkgjUzESN5G01UXsUiFUuXfrCCwtB5cgx45YTOhjQfFsYzVfdtuJrK2t8h7y5rEBVLrPUEgaD9Ky/Z3syosjF4lO9xOIKXWkBgi3CCbYBkaWyR7ADlWBnjF5pNvpX6/wDlpEa8fwpuG0t8C9JE3FADZtlzDQfZOWRtB6UJxdhPi8N9ACv2htCNPxMRyJ6eQp3bjsfgmnu7lrDXzqqZlUNMbpOu3LrWbwWJu5Al/N3mGcIwmc1sjMkmRMQYPKk8CHE4N/L327DfiXElx5nrXYviANy4g0Vwt9I2y3ADGgHUdd99K1d/avKeE8Q7q7YcQoyhSJEZUYplA30CiBXp9+9ImtTR5N0a8hNrVWU/FD4X/tb8jXkWteodo8TlsXDzIyj1bSvORbNa+nXDKmsf4kgekK0WLLdKX6Meld7KYGRUZFWBwh6Un0I9KFonJXFKaUq1+gH+Gu/9O8xU3IlMqDbpuWrj6BTfoI60NyJTKkrTClXH0EdaacCOv4VN6JTKc26b3dXX0JfOmrg16ml3INMqO7rquPoqV1TcSmYq1boq3bp1q3RKJXRDtkS26mVakW3Uy26dCWRKtPC+VTrbp4tUQEAFLFEC1Si3UAQCngGpxaqQWqlkBoNKFNFC1S91S2Q0HYniME2W5+JPX7Q/X51vsLeivJLQKkEGCNR6it1wLjIugBtHG46+Yqrmh+ZGhpcyrYwbtagOKBzZQULNMkHKEUA/l7kc6quzuGvg4cKuJa2Uto7NczWPqoRxkLHIyshjKqiF1mdbbtaZNog5SJ8Wo3iRIBOu38kV3ZXjzBL2GCmbVzOpk6i8BeZQxJ1VnbwyfCV3rzeeNZcl9Pf8mjGPEaIcR2axLFvo4tKHZma4S2csf8A+gmGG/InQe1VjwlvEhPC7d3DiFAJtkZSAdNDcBj84rYcPxd1ATBC9X3J8gABH81rLcVurcuXTCSVFsFgYJYlssgGBKrrygVw3cUyxlhJRl9BmEQBbIjLBdcu0RcaV02gnbTlXpGEx4uKY5Ej0I3HrsfevKuD49ruHm4oS5busCAIADKsDU9FrbpxAi24X4lCMP8AlaQz58/wq1pm8ean36lW4yxRku1/ZsF7VY7MwtrsurevIe361RAVKyyZOpOtKLdemjHaqMXJNzk5MYpqQMOlcLdLko0Kd3nlXd55V3d0ht0KJbF7zypGvelJkpClKS2Ib3pTTdpSlIUqEtjDcpjXPKpClNZKBLIHfyqMk0QUpuSgAHk0tTZK6pZDMW0olbdLbQUSiCuyYaGJbqZbdSKg86IRBTWSiBbdPW1RKqOlSBR0qWSgQWaUWqK06UuXyqWCiBbdPFup4pQtCyUQ5KXu6nC+VLFCw0D93T7akGRII2IqbLSgULDRX8b4ozOoutCopZmjXL5f1EwPf50/B+Jtf750bLc77vECtrbACIhZZ1EKo5zBBgSaXtFh3xWIt4Wz8RGZzyAWTLf2gk/8q2ScEs4WwbWHWAAGLHV3bfOxG5gxptMAV5v4hkx4p11cn+ho6dzyfJL39Q7F4i/eSHcAbSqHl8QJk5SD5UHdsoibbCdtI1MyRrz2+dHYG8AsAnOsgicoCl9ZPOF1iZIO21AYy8WYCc8M0DQeLNltjWfg1nrk13rK3TbS7l5Z3targo+G4Ytcu24jVS2uxgmD10Y8/s61dYm93dwiAwlFEnfQjL6DSrfAcGRbRyDxHUsdiTqzEjedQOZ5aTNHxe2fFAMwSNJM66xvXd/io7aTEna78sfcSDH811rgtBcNvsyKXEQFSZ1kgkT0/cmrILXqNJm8XEm+vR/QwtTi8PI126ojilipMtLlqwVyKKQipstJFAJCRTStTkU0ipYKIIpCKnIppoMJARTCKIIppoWCgYimlaIIpkULDRDFdUsUtSwUZy2tFItQ24oq2K7IJIqVMq0xaIRfWpYKEUU8ClII5U70FElCZKcFp2Xyp4WpYaGRSxUmX+GlRZnbTzFCyURhaXLUmQ+XWkfTmB5c6lkobFI5gE9BNcbi/eX50HxO4rWbi5l+E89/IUrbSsnAJ/p3ZL4jFYhj8GW2GI+9LMPIeBNRyNai/eUpcUmCoJ05lpyKNY1O5nQeorPdiilrBCM2a4zX2nQQSUOUxqQtvaZ0bqK7hL5sXdtkgBirCTAhkAB0iAdYP5xr4vNFZdVKcuiqvobOCL8Co9f+ha4l8zspXxDMFIGUkLbAZZjUQTA6naiuHn64FirEgOToUlUMMY0IAPLQzQmFCspRjBBXKSrGSGKkEKCY8QO2ntrMl5VvCNVEJJ0nKLYb0Gn40zrdx6nTHjW1K+fL9Da4m63ciQRvm21Yk7kmIgAdTPSsbxBSSSv4RPy2PpWi4pxcNnHhJHUmDrygwBppqefOshcuwZ/D9xTN2y98Pg2m+gF2cxCu7qCSWYbiPhEdTrPMQK0YasXaxnd3iQwgsCzQpac0rngTHLXN8J1FavDYtSIZlnfUdSddq1/h2SpuHZrj6Gb8QwPwlk8uH9QrNSzUBvrsWX1/8VMLgH2wfkflWyY3AtISOtQPik5n5Uv0y3BlpPpH/mhyC0Sn1FRm4OoqN8XaGzGovp6RuZ9N6lMm5ErXhSd56j2/Komx6ARM9JBmormPU7ELHkf0qUwWvMIZyRoDTAx5zULcQU7tHsSK58am4fbll39ZoUw2vMeC2uhP8+dI9pjt8p/ehruLQiQwmNiDv6/5rl4uCNdPx9aFMloI7rzPzFdVVdxSEk5VPqD+hiuo7WC0NsXVJiSPbT8KsV7sESw12gbfnVGqpEzePmNqS2xJOW25jeSf1GlOoj2aBxl2afb9qnw9tm0+XMelUdviRX/4496sU4swAKqf+v4a0drJuRZYi2ygE6aclkennT8HlY/HlBHNYjqDNU13tEw0Kn3oY8ePIGpsdA3KzRtZ6NPpFSWcNOkwARzj5aelZux2ggjQ+e1FHtEpGzAjb+A1HCQdyNE+FMTmE8w0fmN6rmISc6/2xE/KKqX4zmBBaNtfESOmm1aS1wS9AOZW+9IM+g8/ela29Q3u6Ahv2iozOAx2DQCPL/FE3MGGAiGgc+nlI296zHGOEm7caXBcHLDAKBqIWQTB9avuBPcColxkGWLQcTsNF7w840ggbdarz1OKP5l1osR0uaX5H0v6D8Xg0QZjbhY+IAHX2P6VSdpbn/t3a2QYQzpDRGsadJ1rT8W4kLDG2wV2UeLKZI9dAJoPhuAw+MbZwE8TgBcsE/DMn4ojYaSeVR6jHsk3LoJLBNVx156FZawBs4TDpmIZbVsFSJ8WQd4Ml0Bty2q6a1iOK9pu5vK2UMGWGAmYGsgmYMk6ajTedvYeN3okNBVpJB1HyNfOPabEK+JuZBCBiqxtodT7mTXntFFZcsmzVipYILJGXNnrHDscYFy0s5pMGJAYKczKDqAFeTygGQJIJwlkPcCSElGYkktE5NAQCW+LT+2ZG9YjimLCJYV7ndEhHDZWI+rkOrBfEcy3DG2qwSJkehdlMOb1g3zNvvQBaBCn6pRlVmESM0A6FSABB1pMuNQW8KyJxa/Nx7+5DxC21sEg5lOjFQdGmQGBC5SRGkAaD0oGzdB0/nWR1/8APnUPaHF3cNcXL8RaBABQhuR5RrqD89JpbgkZ1IAByuAZytEjX7SEbN84IrnFNxui5o8rxyUJ9e3k/wDfl5lXiU+ugELDSJB3+2jD7rRPsDzir5MrWwUO35dP50qj4ghDrcI0JVXBMiATDachr7T90Va4C5oBGUzHTU7T+9d45HCUZp9PbLGTC82OUG+q9sd4vun5UrSOR+VcOIu1zISTBgxvO2nvR1u6GjMzGQ2ZeYK8iCOn516zdaTPE7StZ/Wmd560TfhSNAAdRrJg9I6VY4XDuyzkVg0FWZwIA0+Emd6LkkgKNlacO+kiAdiSIp30FiAZGvn+wNWdnhzqpLoyvy8IZDy3J05+UVEt+EOYGFKjw7iSYkHcaeXKk3eQ2zzAl4Yxk5l9yf2qS1wUk/Go6xJ/ahr2PuzmAIX00rrvFro1XRTtsT5yQKL3EW0Nu8DUf/Lr/b+oNMt8EUwDdEnlt+dVD4y++zMSOn+KLwNlw2a+3djTxMfFIkgKKVqSXUPHkWNzs4sT3uWN5Aj1kHaq9OD7AuAZ8tuoMwav8biLDWx3l1gpGoykK3Qjw6+1UeJx1gwlsAmfC3iUTsJzTI+VIpSGkkSns03K7bI6611EphCAJIU8xB0PMeExXUN78/sSl5AdoqR9XppJVhmX3n5b0ZreXx2yGGjQfDI21nQ+W9D2bBOkj0irHDYNo0Ye1SzrTATYzEBrRY7hpggf1EAA+VB3sCFYxmgEbmOevWK1CYRhoSfSpBC6GPPQfjTqYHApbXCi4ykju55ZW05gFSYO/wC1NtcEw+xVvcsPfWtFavqv3gfL8tK7EY1G35dTU3sm1FOnZqxHwk/3N+xrLdocVhrGa3bUF9i0mF67ky35VZdqu02ndYYnMdGcNsOinr5/wZzheFNtpds2fc6/IyBXDPqlhjcnb8i3o9DLUzSjwvOuBOE4fvB3gJJmV5/CdPxrTcLxV+5czhmFyQunIjZY6eVGcP7Otbi7Ga2fiUbwftLWgxKWrMYm0BlAAePtDk3qK81n+I5tTPZiTfPFdvQ1pZdHoKilunVPvf0ZTcD4NcuO4uaMS2efvTM+81ecN4EcpBMQCP8AkKGu8ftrdV0OYOIf15GiF7QwWhZB2HnsKP8A5Ovm7lUbrr6nNfENRlVxhSrgqP8A0Nu7vOSNF06lunzpezuM7g9zl1ILsVJOZpCuzchHh9JPWieI4XEPhmH+34swMK5jmGRgQV6jfyrzxeKOLndBchtkFgpm2CmWBb3hGUhgvIrA0Nccemy24OSb9BcmqyZVeWlFP/Rf/wCpXaUWbRVT43BVBz829v2rxnBYR71xbdpS7uYVVEkmtnxXglzG4rMHCWiMveOfCHUEm2o3Lc49Tyre9huD4fAArlP0htDcYassx9Xp4ElW0Opy6nYDQjkx6THXWXv9jhPL41KHRdPfqGcB7HWrXd3cSq3LyjwqfElvnpPxMPvbCBHU2/E8eFBoLinG1Qan0HM+grIYniFy/dVDCpmMg6yFiM0MJ1Pwidtd6zXvzPdLp76F3Fg2JSn/ANDVxBe6GbWR9XzjMYlxyLDbynrQjm5av5ltzbMrcVVygo0E6TEgiRGsj52pw8HMxGcZspEnLqZgk8xEkRpypmKvg/FKsOYEjntGvsPnQjNbunodVi8VtT6vy7V/AG4CsF0ZTBB01U6gk/zXahcLdKXMmoZVEbQyzCkRzAgH+RXYrE5DkJ8LNnQgMuRjoUadg24PXTnRKeKA3hdDofzH+KtKFLks4JpVGXWPX35Pr8+CyZ7IKrdUrnAOdTMEGIy/Lar6zhAL0HJdUhSxGYET8LanfesrxnDzaB3ykE+h0JB36VuOw5t4rCxeMXFfuhdG7bFFblmgxPpW3o8zeBX249/Q85r8GzUSVVfP6lX2gvILqAKsLqYWAQBIBg67RVdhxpHfQAZK6x6ivSDwe1aAW4kANmBkwWGzetVXFuBYdpgBM0Q6gaNyMAbdf0q3HMuhTlifUo8Ni7lpyUbNbA0A1ENr+ExrroaqOOYh8S31YgjVlnc8mUc59zU9rhGJsOWKkqDo6GVYHmI8pOtW9zB4fEQYKOQR3iCfLxpzEfaFPuSdiU3wZzLcKq4BlJBU7Rz0OhHIztHpQIxRLnwgzpGUeHXcVr34PibOufvVE6DmOXmDy0qWz2esYpAwHdNAJCxpmGkj9anixXINjK3C4dWPjAWBCggL5yAfYQYGm5oE4PPcYNLMCVg6HLyZVGhjoKv07HkZQ2IcquwEj2gkirnCcPCgA65RCnYikeVLoOsbZgFtXNEDDITIVBJJGp31nyo2xwa1mllI2Og0HUEGPwre/Rk0OUSJhueu9J3SzufnSPMN4RmLGDsBQBduL/TnOmu1dWngdD8xXUniMbYYzPEs7BY3OgEedV546bjrZwpLMd7h+BQNyo+0fw9a89xXGbt//dckDYbL8q3vYrDoEK3ZDuQFGqssDPE6EdQRtPMV2qgNAnag3AgdbwuEkK5GjCdVJgyRyn0oLhHadk0eXTodwecE/ka0eOtd5YvC8Az25OcAZmQnwTA1MA/IdBWA4iUgZAw6zO3nqQZ/SnixaNriO1toCLdok9W0H4TNZniHGr92ZbKp+yBAjp5+9Vdq757UjXfEMxgNypm1FWGMN0ki2wHDMzkhpIOmun81rdcAwoURi7Jy8mjw+/Ss52e4XbuMAtzI3Umt9fu4jD2vFkvqmn3TH5GvH6zJk1OdYYu2+PJ/Y9Frs60GmjixpKUvJv8AXkEx/ERhAptMty2fsFpK+hB28qxuJ4izs2XRWJOXkJ6UNj8RnckDJJnLypcLaNei/p/DIeFh/v7y9ffWzP0ejS/HPlsLwCEmJq54RxBZuMgJFpCQ8SufQACNSYJPtVBxsG1YzQdWAHKeZFaHgmEVMIgfNmvMrlAJOS4MsECGJiToRqRWTKU8r3SbZdyznjqKjwwy6vevdW49xSyLLIzKqKsoFB0+szd4CIYSo6a21nheHyx3FsTJPhBaTzLbz71kn41aF8hlTMG8LglrZIGVCmgUELlQHQeEQOdWV/jBIOQiB8Tf/nqdaqZnKMqj0K+DTeLG1XPLM32rxCWb7ozQLgcNylkUPZuADTODCyOfKh8FjLlxbbQbeVRqZ1nXQc/fz3mrG+RJaBnYAMwmTl+HNrypbGHJGZwT5Dn0nnHrTJxjFWjcw6GONqc+UuiIEV5LgZgVYZipYyIjYGRJ3iB7EGVMOVyMZlwpE6ABhmU7E85gTovPUi3tkIMzDxHbbIPLyEGNPw0FD4q6DaQo0NaJttGjZQWa1ruBDAEjmIFIsm6+CjqZPepx6X07W/8AhF9KzKSCDEMPfwkfKm94CAGMRoCI06BvKgTejWP7gABIO4jl5e1RDECSOms9VIEMPI6UFht0jVhjTko+fKf7178zsVeQCLgBVhvuhH92w5b0LwfEi4HtyTctDMhOpe3qCDEyVnfoOc0PxErMByp6GQjc8p66GdDsaquA2MQL63LFo3AhOcBgBkaVZZJAPoOmtW1j/A7f+Pdmf8Qlki1Lh13X3Vev78m0snw+MAjL4gfunRhHKPU/hScEvHBYu5adpsXIlhyI1tXV6MCR8zyiq3F3iMygEak66HUjNIid9/l6GY98+HV1We6fK/lp4YjkfzX5Xvh39sr9DK+Kt3jb61/k9P7MdqRftRcZC6HI86SRoDHnBI5ctKtQtq6SEgMPiU7ifL9a8l4MRbyX7eVrd1TbuD+rcoehiYP713FO0V9XF4SpU5C66SI8MnY6bdQfKrjx+RmrJ5noGI4hat3Dbcm22+uxB2IOork4bbY5gAZ1BBjXqI5+dYzimNGMtm8u6qA4nURJDaDQHxfLzqXsnx3uQEYgqQYzHQNyM6mOtNtdWhdyumbc4MnTl6mm4fh4tzBj/NZfiXa5xnQKq9CNY03E7/KjcN2nldEzwAZXXbQ5umvOhtlQd0S+uWf6vzpFtHqPc1lL/bV/s21O/wAwdI60TwjtpZuKO9lG2Okrz3jbbnUcZEU4s0osny9qU4Q0lq+pAIBI3BHntUgvA8q5ux+CL6IeorqnD/00tC2Gj5n4Zh5dS20gRrtW/wAHYzTcVoZQGEkwchIJ01HP5xWeu9oZCxZt6btuT5mNBQOL4gzmJjoBt6xVqzk7bLLiHELgueGQCGR/EOTHL/1IHtQqYefCVGoza7xEzpVY92AeZHSj+9ljlb4gBJ5AgEjT5UyYrQPfwToTCkjTlsDtJHLUVHw60Rd+tUmR4SQYBkH8gRNHWL+S4rAaKwLAfaH2h7ir7idkW7pU5SPCyldsrAFddtdPnSZuYNeh3009uWD9V2v7dw/s42FJ+ttt5Qp/Sj+0V2zkAtPdU9Dmy/8AahOzvGmRotoHk5ZCsw15kqCF9SRFa21fJIe8EkfAMpgf1S2/qNK8vptTHS6zxcl0unf7Gx8T088+qjKP9qXy+xluC9lHcd7elLY110YiY0G4naT+NXV1bFoEW+7WRsTmfSdY1bWN9qmx/FiQ5LSBrKzEnYRWbwl45mU6yZgQJnf8BVfVaueqm5vheRp6fScXIru2zHuLQgjxH7UjYjw+XT2qe32wUWrd0+K8s22tkQICHJctsvwax56aRSdocCWUIFIX7M9ZMRr5jSsbiMK6MVZSGE6R0EkjyjWtDRuPhqJX1WFTdvp74+pd4bG99eDwJLFio2Eyxjy3q8D6Ko0mT7Efss1n+BcKzK126MtuIUnSWkfD96AZq8uyqE6KCNzqTvCiPIDp59KXMlupB+GeHByxrz4/Tp9BtpZOpJA5aameZjarOy8RzO3SPlBn3iqjh2iLnJzRJ2+I6nyEbVosDh1yjMfMA6D36Cq2brRd1eRJc38gG7idwTA5evn+PKqvFYS8fHZtuzAQRlYqy/dMc+YPI1rsNjUWQoCkTBgCdfny3NB4/iRY6kHT+R09KEMm3oit47yRcFDh+7MSLeMkHuLpkkHwxHMyTEHfepDwy8wVgFtxJWT4lmZSBMqeQPyHK+v47No5kdSduhBoZ7wOg8Q5aid+R1HtVjxZPokjrjwZmtk5evTletlZhcBaDS7sTMHYJ7BgSI6yfTlV02LCMqoSEOkSIH2QwOgKzCkQPiAImqq/4iYBBmNR0Gk9d6Cds6m2SQeRk+Fl1XXfkNddD5Cpkg8i/EU9VpM0Vvtvv/PTv+5a9oEkd4NMywfXaD+Xyors3iglwq3w3BkYHbX4WM6aH8zQ+CuKyWwwzqRDjf7xI9ZWPUUdx3gj2GZlUlQfDIjQzFaHwp1CUH2Mn4lk3OFdkXy9mCFbJ/tXP923IIVgTluL0B3B5TroKBOHYJcsOpKhVABnUazB5bAjoQelWvBO2K5VtXRkgD6wHWd4IG/KpuLHvPHbJa2wIuKIPhbQXFP9JGo3E86v8rqUai1wecYO69q41pjAMjPrqrCVbzB0/gqSTvAHLSCPMVp8dwNZUk5lA0PMc4McomPP1rLsmS41ok66Kx2zjQgxvoB8xXSMjlJB2HxKwM+2munyM7iJpTc7rUE7lcwO6n4T+A+ZqpUkg+Whq24XaS6VtONB8WsaGY9daZuhUh0JfEzlcaEyIJ6/n5aE1U3bD4dyubo0g7g7be9WGO4TcwrF1K92DIJ38pEfwUJxXeIgxIE7HnlnXKdND0oJhot8N2turo7Ep5CCDGhUjz1g6VteBcSTEIQGlgNfvD+4D868mtCRB2/XpT8PiWtsGtsVYGVYGKEo2NGVHtC2GArqyWE7fNkXPbBaNSCACescqWuW2R13xIuJdi8JiZ7j/wBvc5Aa2z5Ffs+3yrznjvZvE4M5biEn7B3UjqrbGvTLl027xHnWmvYhHsN3qLcVYbKwnUaggdaje1WOludHjOE7DX7ozlwo6Ij3CTHIQAfnvWi4f2LtKQL7OBHxO6WpnkFLEz6xFaHjNt5D3kEuQQiJcKAMIC5iRlAHT8N6oMViWU5kKKJAlUAAjT2H+a81P4hqMlpSr5cffqemwfDMMlaS+vP+vsX57L4K2CYQmJyhmZvD5oCxnr0pmGtYZSrBZK/CFtyV/wCd8qfz/ShkxVy4s5Sx1AYhm/uCS2VfcHaqnGlgfEcsRGuXeIPKOW+1VN858Sk3822WsGjSuN18qNGmOlioQwQSxe6J12lUQD/tyobG49gILoumgTLoDsGJZyT6Ryqswkwe7YFzrA8T77rmnXlP41FiXLv9Y51Yyw1IgGZAIA15DmKTYmzvHTpSAeKcQJ+Lc9JGg20NH8EysJ2Yaz5+tZjFksxgZgDAyj84FaHguMW2qhwQdBr1O0DmKtzx/wBPjqTVXFpJcGzXDpeteMknlGmo2PqKqu0zrh7C96quWYLmYCRAJXNuJ0A96N4djkLE7EfDHONTHt161H24wyXsMjWwt1QwdjuPDpBExM6eRrjppSjNX0MfUp1tXcxOD4gbjmCXIjYTESRoJEa7c431NTtKnaD1MT8l2qrXigWUsoQpbceFddwNP0J+VG2ritz/AH9AOVaUoU7rgvaNR6tV8vf2I8HiYJVtwdPMDmPTaryzxCVg/wCaosTZLQohTuOZH46GonZgNYPImY/waM8UcnPc0MmGOVU+pbveg6fP161G7zrz51WJiiTGXTmeVGI/8/elePYFRjHp0HsZH6VA4I2qYnnSt13op0dAW3iJ0aND7xFA8RwwglTJiNddKsbtgEyNKFuIRsK6QaOEo7o1L3/ABwPFKX8U53+qbWII1zxzJWfdD1r1TAYiypyXmzKwgNJMwTGZWGhEjX1rzKzg1GIs3GG122zDlAdSfLlXsvaDsraxOW9Z3XQoGIBAJlRrodT0q/p3FX6nk/iOmlimkqMte4NaNwrYurczAjIdGnyJ8JMHTUVZ9nMU1tO5v2zmSX+HxAMRmK9RJGg6UAvCXFxGKFfCFMEZgQxkqw2Op8LDl6VbcUv4m0QVHeLtDrLDbWDy0q2+eDLSrkNuYWxdyhfCxAdCNiN/Cemp0ql4hgwtw57QI0kjXXYGKjwnE+9bK1vu4MqV5NzBUyPllmre1cuMZYZkGzAar5Hr/k60tUNwzF8ctKlwqFiRMxr7H2odSe78LZbgIIPKDMTpsfw0rbY7htuAcpYiY6idxVMeGiMwskwB8xE8/IH1WncuBNnJBjr4voAF8YBzWyw8RVQTl1n7Sn9prGcWu+NlGmUkZSIMLoMo/GfmNa1f0e9c0t2jbYH7S6RtEnrP51Ni+ytzEBXZMl74XMjUdTHlSp0R89EYbDgum2hOv6VpuF8MW7AGVTpE6t5zNWnDuwPdqRcctppl0IPvvS8I4dctHaddzvA2mm3AceeS4w3AbYUBoJjUxH4UlHLijHwiupLY9IyvbDHmyUZ4zFRmYfCXUjMQBrzB96ZwjjGIvXBZTKe/QZDJUZQYeNDDeFhrp4R1rq6q+aT8OS9H+x0xusifqg/inAruaXdADqIQE6QGnQE8+cQaBPDyCxF0gLDELbVdFggfEYidxSV1eWnOW5++57HS55yxJv8AZFtZ1PjulU+yAs6xI5nlz0qsucODMzG9O48FuSWGrfGQANh5yTXV1cotrodoNxtp/t/AQGOHR7lgLnCy5e2uoIBOiufPrzrJcTvXLimWJYgECYHi/CNdorq6rWn8+5Y01O2+t9e/Qz1jibWLpa0fF1YSh8mU7ivQeAdosBilCYzC9wx2e2zMhiJMTmTU7Qwrq6tPPii4J9/PuZrh4uSdtqrqvmbbhvY/KhbD35BYsmdNQNspbTpvFU3aPs9ireGupOZGk6MMq6gg+Ig7zoB0pK6ueTTQjDxF1VGT/wDVkcnB8r5Ge7O9mGu2XuultQcxBLMdJJaABruRrFZtMNclsnhRWIzE+KSTlA1OvmdNa6upm9ttd/5o7xuEXt45r7BPfBoAGkTrrIB0JPnFI96dBA9qWuqQ6mxhW31+fJyLzOtEha6uoyLF9hy0tdXUoUzoqOBXV1QVyOXD5iBtPyrXW+1DYS2FNwPoxEKZBAEbxpy3pa6r+j7nnvjs2tqOe6+Ks/TRcKtbMZABlkfaP3ia1nDmF23aJbOHUMpYCQTEDQCBXV1XWYMepk+0efDYgyJBAaCfM6gg+X41dcH4sCPED6g6gnXKZ338/OurqK5jyLdSZY4HiWHvMUtt41EkFSBynlHPlQ+Pxx7wWkZVuDUiDziDOUiN/n5RSV1K406CptqyJvpekG1ImRrB1EcpnRh01Ghio7lzFhgZtkbEco1MnSeg0+VdXUKHbEt3cZB/2dDzB1EaRB01mfTbqJxJrqx/t6loOu32JEbxM+ceYrq6pQsnwDnFX+SpHmP2O3Tyrq6uqUDcf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8" descr="data:image/jpeg;base64,/9j/4AAQSkZJRgABAQAAAQABAAD/2wCEAAkGBxQTEhUUEhQWFBUWGBgVFRcYGBocFxwYFBgYGBQUFRoYHCggGhwlHhcXITEhJSkrLi4uFx8zODMsNygtLiwBCgoKDg0OGhAQGywkICUsLCwuLCwsLC0sLC4sLCwsLC0vLCwsLCwsLCwsLCwsLCwsLCwsLCwsLCwvLCwsLCw0LP/AABEIALcBEwMBIgACEQEDEQH/xAAcAAABBQEBAQAAAAAAAAAAAAAEAQIDBQYABwj/xAA+EAACAQIEAwYCCQMEAQUBAAABAhEAAwQSITEFQVEGEyJhcYEykRQjQlKhscHR8GJy4QczgqLxFSRDwtJT/8QAGgEAAgMBAQAAAAAAAAAAAAAAAQIABAUDBv/EADERAAICAQMCBAQFBQEBAAAAAAABAhEDBBIhMUETUWHwBXGBoSJCkbHRIzLB4fEVFP/aAAwDAQACEQMRAD8A8PApwFcBUipV2GOhWxkU4LUoSpktV3UaFciAW6d3dFizTu5ooSwMW6UW6M7ilFimRLBlt1KEokWacLVShbBwtKBRAtU4WalEsHCmjeG8MuX7gt2lLseQ6dSeQqbh/DXvXFtWxLMYH6k+Qr3Psl2Zt4W2FQSx+N+bH9ugrnkyKCOmODm/Qy3Z3/TG0oDYk9633BIQeXVq3eA4DatCLdpEH9KgVd4bC1UdpcXlPdAkaKzlTB3JVZ5TlYnTYeYrPzZ9quRZ/DBcBYwNA4/gFm6IuWkcf1KD+NR8C4uQ6o7Aq5YA81fcrI0I3IPSd4k6xrIrnizKatE331PG+0X+l9sy2FJtt9xiSh8gd1rzfHcNuWXKXVKsNwfzHUedfUOIwtZLtd2YTFWyCIuD4H5g9D1FXcedriRzyYVJXE8FFqni3R+LwbWna24hlMEVDkq2UmwfJSZaJyUmSoCwfLS5aIyV2SgSwfKaWTU+SkyUA2Qd43U0huN1NTG3Te7oUQhNxvvH50ws3U/OiDbppt1KDYM09TUZmi2SmG3S0GwaK6ie7rqFBszlu3Rdu3SWbNGWbBph2yAW6nRKnFk1Ktnyp0I5ECrTwlFLZp3c0RdwJkpQlFd1Si1TAsHCU7JRAt04W6hLBgtOCUQLdO7qowWeg/6W8FAVsQw8TeBPJR8RHqdPavUsFZqg7NYMW7FpB9lFHvEn8ZrV4RdKzcsrk2aUVsgkTqsVgu0jB8RdVSJYKFOhGngKwOhBB6Zq2nFcSbdp2GrAeEaasdFGvnFefHGFpLQDIzEATmVszBhlAltcxEAROnLJ1s+FHuIRovd6lgyrcW7mEwLagEPIHSRHoNdq9D4VxFby5lrzvEgyShUqILATEKmylB41kDUzqG2+GhrDXkCi25s3HABYSxDEqLZYEyZKhdfvn1qnptQ4TSfR8M6SX4bPWSKAxlmu4Dju+sI5+IiHH9Q0b+edFYhdK3IsSDPJP9TODDw4hRr8D/8A1P6fKsD3Ve3dqsJ3mHur1Ukeq6j8q8eGFPStDBK4lTVR2zvzAu7pO6qxGDPSnDAmuxWsre7ru7q0+g130IdaBLKru6Tuqtxg1pDh16fiaBLKjuqTuquO7XoK6ANgPlQJuKfuKX6I3Q1bl6jL1Cbis+hN0pv0BvKrJmqMtSth3MCGAPUUlHTXULZNzMlatCi7Vqm2Voy0tdEjs2MS3RCKa5VNEIhonNsaC1P16CpVWnBaZISweD0FOy+VEBaeEoksEyeVOCUWLdPFvyqAsFt2J5VMmF1FFWlp5WaBLPYMBsPQVf4U6Vk+z2Jz2bbf0gH1Gh/KtNg7lZk1y0bDdwTRle3JbvVzFhbyELuE7w6AkgjUzESN5G01UXsUiFUuXfrCCwtB5cgx45YTOhjQfFsYzVfdtuJrK2t8h7y5rEBVLrPUEgaD9Ky/Z3syosjF4lO9xOIKXWkBgi3CCbYBkaWyR7ADlWBnjF5pNvpX6/wDlpEa8fwpuG0t8C9JE3FADZtlzDQfZOWRtB6UJxdhPi8N9ACv2htCNPxMRyJ6eQp3bjsfgmnu7lrDXzqqZlUNMbpOu3LrWbwWJu5Al/N3mGcIwmc1sjMkmRMQYPKk8CHE4N/L327DfiXElx5nrXYviANy4g0Vwt9I2y3ADGgHUdd99K1d/avKeE8Q7q7YcQoyhSJEZUYplA30CiBXp9+9ImtTR5N0a8hNrVWU/FD4X/tb8jXkWteodo8TlsXDzIyj1bSvORbNa+nXDKmsf4kgekK0WLLdKX6Meld7KYGRUZFWBwh6Un0I9KFonJXFKaUq1+gH+Gu/9O8xU3IlMqDbpuWrj6BTfoI60NyJTKkrTClXH0EdaacCOv4VN6JTKc26b3dXX0JfOmrg16ml3INMqO7rquPoqV1TcSmYq1boq3bp1q3RKJXRDtkS26mVakW3Uy26dCWRKtPC+VTrbp4tUQEAFLFEC1Si3UAQCngGpxaqQWqlkBoNKFNFC1S91S2Q0HYniME2W5+JPX7Q/X51vsLeivJLQKkEGCNR6it1wLjIugBtHG46+Yqrmh+ZGhpcyrYwbtagOKBzZQULNMkHKEUA/l7kc6quzuGvg4cKuJa2Uto7NczWPqoRxkLHIyshjKqiF1mdbbtaZNog5SJ8Wo3iRIBOu38kV3ZXjzBL2GCmbVzOpk6i8BeZQxJ1VnbwyfCV3rzeeNZcl9Pf8mjGPEaIcR2axLFvo4tKHZma4S2csf8A+gmGG/InQe1VjwlvEhPC7d3DiFAJtkZSAdNDcBj84rYcPxd1ATBC9X3J8gABH81rLcVurcuXTCSVFsFgYJYlssgGBKrrygVw3cUyxlhJRl9BmEQBbIjLBdcu0RcaV02gnbTlXpGEx4uKY5Ej0I3HrsfevKuD49ruHm4oS5busCAIADKsDU9FrbpxAi24X4lCMP8AlaQz58/wq1pm8ean36lW4yxRku1/ZsF7VY7MwtrsurevIe361RAVKyyZOpOtKLdemjHaqMXJNzk5MYpqQMOlcLdLko0Kd3nlXd55V3d0ht0KJbF7zypGvelJkpClKS2Ib3pTTdpSlIUqEtjDcpjXPKpClNZKBLIHfyqMk0QUpuSgAHk0tTZK6pZDMW0olbdLbQUSiCuyYaGJbqZbdSKg86IRBTWSiBbdPW1RKqOlSBR0qWSgQWaUWqK06UuXyqWCiBbdPFup4pQtCyUQ5KXu6nC+VLFCw0D93T7akGRII2IqbLSgULDRX8b4ozOoutCopZmjXL5f1EwPf50/B+Jtf750bLc77vECtrbACIhZZ1EKo5zBBgSaXtFh3xWIt4Wz8RGZzyAWTLf2gk/8q2ScEs4WwbWHWAAGLHV3bfOxG5gxptMAV5v4hkx4p11cn+ho6dzyfJL39Q7F4i/eSHcAbSqHl8QJk5SD5UHdsoibbCdtI1MyRrz2+dHYG8AsAnOsgicoCl9ZPOF1iZIO21AYy8WYCc8M0DQeLNltjWfg1nrk13rK3TbS7l5Z3targo+G4Ytcu24jVS2uxgmD10Y8/s61dYm93dwiAwlFEnfQjL6DSrfAcGRbRyDxHUsdiTqzEjedQOZ5aTNHxe2fFAMwSNJM66xvXd/io7aTEna78sfcSDH811rgtBcNvsyKXEQFSZ1kgkT0/cmrILXqNJm8XEm+vR/QwtTi8PI126ojilipMtLlqwVyKKQipstJFAJCRTStTkU0ipYKIIpCKnIppoMJARTCKIIppoWCgYimlaIIpkULDRDFdUsUtSwUZy2tFItQ24oq2K7IJIqVMq0xaIRfWpYKEUU8ClII5U70FElCZKcFp2Xyp4WpYaGRSxUmX+GlRZnbTzFCyURhaXLUmQ+XWkfTmB5c6lkobFI5gE9BNcbi/eX50HxO4rWbi5l+E89/IUrbSsnAJ/p3ZL4jFYhj8GW2GI+9LMPIeBNRyNai/eUpcUmCoJ05lpyKNY1O5nQeorPdiilrBCM2a4zX2nQQSUOUxqQtvaZ0bqK7hL5sXdtkgBirCTAhkAB0iAdYP5xr4vNFZdVKcuiqvobOCL8Co9f+ha4l8zspXxDMFIGUkLbAZZjUQTA6naiuHn64FirEgOToUlUMMY0IAPLQzQmFCspRjBBXKSrGSGKkEKCY8QO2ntrMl5VvCNVEJJ0nKLYb0Gn40zrdx6nTHjW1K+fL9Da4m63ciQRvm21Yk7kmIgAdTPSsbxBSSSv4RPy2PpWi4pxcNnHhJHUmDrygwBppqefOshcuwZ/D9xTN2y98Pg2m+gF2cxCu7qCSWYbiPhEdTrPMQK0YasXaxnd3iQwgsCzQpac0rngTHLXN8J1FavDYtSIZlnfUdSddq1/h2SpuHZrj6Gb8QwPwlk8uH9QrNSzUBvrsWX1/8VMLgH2wfkflWyY3AtISOtQPik5n5Uv0y3BlpPpH/mhyC0Sn1FRm4OoqN8XaGzGovp6RuZ9N6lMm5ErXhSd56j2/Komx6ARM9JBmormPU7ELHkf0qUwWvMIZyRoDTAx5zULcQU7tHsSK58am4fbll39ZoUw2vMeC2uhP8+dI9pjt8p/ehruLQiQwmNiDv6/5rl4uCNdPx9aFMloI7rzPzFdVVdxSEk5VPqD+hiuo7WC0NsXVJiSPbT8KsV7sESw12gbfnVGqpEzePmNqS2xJOW25jeSf1GlOoj2aBxl2afb9qnw9tm0+XMelUdviRX/4496sU4swAKqf+v4a0drJuRZYi2ygE6aclkennT8HlY/HlBHNYjqDNU13tEw0Kn3oY8ePIGpsdA3KzRtZ6NPpFSWcNOkwARzj5aelZux2ggjQ+e1FHtEpGzAjb+A1HCQdyNE+FMTmE8w0fmN6rmISc6/2xE/KKqX4zmBBaNtfESOmm1aS1wS9AOZW+9IM+g8/ela29Q3u6Ahv2iozOAx2DQCPL/FE3MGGAiGgc+nlI296zHGOEm7caXBcHLDAKBqIWQTB9avuBPcColxkGWLQcTsNF7w840ggbdarz1OKP5l1osR0uaX5H0v6D8Xg0QZjbhY+IAHX2P6VSdpbn/t3a2QYQzpDRGsadJ1rT8W4kLDG2wV2UeLKZI9dAJoPhuAw+MbZwE8TgBcsE/DMn4ojYaSeVR6jHsk3LoJLBNVx156FZawBs4TDpmIZbVsFSJ8WQd4Ml0Bty2q6a1iOK9pu5vK2UMGWGAmYGsgmYMk6ajTedvYeN3okNBVpJB1HyNfOPabEK+JuZBCBiqxtodT7mTXntFFZcsmzVipYILJGXNnrHDscYFy0s5pMGJAYKczKDqAFeTygGQJIJwlkPcCSElGYkktE5NAQCW+LT+2ZG9YjimLCJYV7ndEhHDZWI+rkOrBfEcy3DG2qwSJkehdlMOb1g3zNvvQBaBCn6pRlVmESM0A6FSABB1pMuNQW8KyJxa/Nx7+5DxC21sEg5lOjFQdGmQGBC5SRGkAaD0oGzdB0/nWR1/8APnUPaHF3cNcXL8RaBABQhuR5RrqD89JpbgkZ1IAByuAZytEjX7SEbN84IrnFNxui5o8rxyUJ9e3k/wDfl5lXiU+ugELDSJB3+2jD7rRPsDzir5MrWwUO35dP50qj4ghDrcI0JVXBMiATDachr7T90Va4C5oBGUzHTU7T+9d45HCUZp9PbLGTC82OUG+q9sd4vun5UrSOR+VcOIu1zISTBgxvO2nvR1u6GjMzGQ2ZeYK8iCOn516zdaTPE7StZ/Wmd560TfhSNAAdRrJg9I6VY4XDuyzkVg0FWZwIA0+Emd6LkkgKNlacO+kiAdiSIp30FiAZGvn+wNWdnhzqpLoyvy8IZDy3J05+UVEt+EOYGFKjw7iSYkHcaeXKk3eQ2zzAl4Yxk5l9yf2qS1wUk/Go6xJ/ahr2PuzmAIX00rrvFro1XRTtsT5yQKL3EW0Nu8DUf/Lr/b+oNMt8EUwDdEnlt+dVD4y++zMSOn+KLwNlw2a+3djTxMfFIkgKKVqSXUPHkWNzs4sT3uWN5Aj1kHaq9OD7AuAZ8tuoMwav8biLDWx3l1gpGoykK3Qjw6+1UeJx1gwlsAmfC3iUTsJzTI+VIpSGkkSns03K7bI6611EphCAJIU8xB0PMeExXUN78/sSl5AdoqR9XppJVhmX3n5b0ZreXx2yGGjQfDI21nQ+W9D2bBOkj0irHDYNo0Ye1SzrTATYzEBrRY7hpggf1EAA+VB3sCFYxmgEbmOevWK1CYRhoSfSpBC6GPPQfjTqYHApbXCi4ykju55ZW05gFSYO/wC1NtcEw+xVvcsPfWtFavqv3gfL8tK7EY1G35dTU3sm1FOnZqxHwk/3N+xrLdocVhrGa3bUF9i0mF67ky35VZdqu02ndYYnMdGcNsOinr5/wZzheFNtpds2fc6/IyBXDPqlhjcnb8i3o9DLUzSjwvOuBOE4fvB3gJJmV5/CdPxrTcLxV+5czhmFyQunIjZY6eVGcP7Otbi7Ga2fiUbwftLWgxKWrMYm0BlAAePtDk3qK81n+I5tTPZiTfPFdvQ1pZdHoKilunVPvf0ZTcD4NcuO4uaMS2efvTM+81ecN4EcpBMQCP8AkKGu8ftrdV0OYOIf15GiF7QwWhZB2HnsKP8A5Ovm7lUbrr6nNfENRlVxhSrgqP8A0Nu7vOSNF06lunzpezuM7g9zl1ILsVJOZpCuzchHh9JPWieI4XEPhmH+34swMK5jmGRgQV6jfyrzxeKOLndBchtkFgpm2CmWBb3hGUhgvIrA0Nccemy24OSb9BcmqyZVeWlFP/Rf/wCpXaUWbRVT43BVBz829v2rxnBYR71xbdpS7uYVVEkmtnxXglzG4rMHCWiMveOfCHUEm2o3Lc49Tyre9huD4fAArlP0htDcYassx9Xp4ElW0Opy6nYDQjkx6THXWXv9jhPL41KHRdPfqGcB7HWrXd3cSq3LyjwqfElvnpPxMPvbCBHU2/E8eFBoLinG1Qan0HM+grIYniFy/dVDCpmMg6yFiM0MJ1Pwidtd6zXvzPdLp76F3Fg2JSn/ANDVxBe6GbWR9XzjMYlxyLDbynrQjm5av5ltzbMrcVVygo0E6TEgiRGsj52pw8HMxGcZspEnLqZgk8xEkRpypmKvg/FKsOYEjntGvsPnQjNbunodVi8VtT6vy7V/AG4CsF0ZTBB01U6gk/zXahcLdKXMmoZVEbQyzCkRzAgH+RXYrE5DkJ8LNnQgMuRjoUadg24PXTnRKeKA3hdDofzH+KtKFLks4JpVGXWPX35Pr8+CyZ7IKrdUrnAOdTMEGIy/Lar6zhAL0HJdUhSxGYET8LanfesrxnDzaB3ykE+h0JB36VuOw5t4rCxeMXFfuhdG7bFFblmgxPpW3o8zeBX249/Q85r8GzUSVVfP6lX2gvILqAKsLqYWAQBIBg67RVdhxpHfQAZK6x6ivSDwe1aAW4kANmBkwWGzetVXFuBYdpgBM0Q6gaNyMAbdf0q3HMuhTlifUo8Ni7lpyUbNbA0A1ENr+ExrroaqOOYh8S31YgjVlnc8mUc59zU9rhGJsOWKkqDo6GVYHmI8pOtW9zB4fEQYKOQR3iCfLxpzEfaFPuSdiU3wZzLcKq4BlJBU7Rz0OhHIztHpQIxRLnwgzpGUeHXcVr34PibOufvVE6DmOXmDy0qWz2esYpAwHdNAJCxpmGkj9anixXINjK3C4dWPjAWBCggL5yAfYQYGm5oE4PPcYNLMCVg6HLyZVGhjoKv07HkZQ2IcquwEj2gkirnCcPCgA65RCnYikeVLoOsbZgFtXNEDDITIVBJJGp31nyo2xwa1mllI2Og0HUEGPwre/Rk0OUSJhueu9J3SzufnSPMN4RmLGDsBQBduL/TnOmu1dWngdD8xXUniMbYYzPEs7BY3OgEedV546bjrZwpLMd7h+BQNyo+0fw9a89xXGbt//dckDYbL8q3vYrDoEK3ZDuQFGqssDPE6EdQRtPMV2qgNAnag3AgdbwuEkK5GjCdVJgyRyn0oLhHadk0eXTodwecE/ka0eOtd5YvC8Az25OcAZmQnwTA1MA/IdBWA4iUgZAw6zO3nqQZ/SnixaNriO1toCLdok9W0H4TNZniHGr92ZbKp+yBAjp5+9Vdq757UjXfEMxgNypm1FWGMN0ki2wHDMzkhpIOmun81rdcAwoURi7Jy8mjw+/Ss52e4XbuMAtzI3Umt9fu4jD2vFkvqmn3TH5GvH6zJk1OdYYu2+PJ/Y9Frs60GmjixpKUvJv8AXkEx/ERhAptMty2fsFpK+hB28qxuJ4izs2XRWJOXkJ6UNj8RnckDJJnLypcLaNei/p/DIeFh/v7y9ffWzP0ejS/HPlsLwCEmJq54RxBZuMgJFpCQ8SufQACNSYJPtVBxsG1YzQdWAHKeZFaHgmEVMIgfNmvMrlAJOS4MsECGJiToRqRWTKU8r3SbZdyznjqKjwwy6vevdW49xSyLLIzKqKsoFB0+szd4CIYSo6a21nheHyx3FsTJPhBaTzLbz71kn41aF8hlTMG8LglrZIGVCmgUELlQHQeEQOdWV/jBIOQiB8Tf/nqdaqZnKMqj0K+DTeLG1XPLM32rxCWb7ozQLgcNylkUPZuADTODCyOfKh8FjLlxbbQbeVRqZ1nXQc/fz3mrG+RJaBnYAMwmTl+HNrypbGHJGZwT5Dn0nnHrTJxjFWjcw6GONqc+UuiIEV5LgZgVYZipYyIjYGRJ3iB7EGVMOVyMZlwpE6ABhmU7E85gTovPUi3tkIMzDxHbbIPLyEGNPw0FD4q6DaQo0NaJttGjZQWa1ruBDAEjmIFIsm6+CjqZPepx6X07W/8AhF9KzKSCDEMPfwkfKm94CAGMRoCI06BvKgTejWP7gABIO4jl5e1RDECSOms9VIEMPI6UFht0jVhjTko+fKf7178zsVeQCLgBVhvuhH92w5b0LwfEi4HtyTctDMhOpe3qCDEyVnfoOc0PxErMByp6GQjc8p66GdDsaquA2MQL63LFo3AhOcBgBkaVZZJAPoOmtW1j/A7f+Pdmf8Qlki1Lh13X3Vev78m0snw+MAjL4gfunRhHKPU/hScEvHBYu5adpsXIlhyI1tXV6MCR8zyiq3F3iMygEak66HUjNIid9/l6GY98+HV1We6fK/lp4YjkfzX5Xvh39sr9DK+Kt3jb61/k9P7MdqRftRcZC6HI86SRoDHnBI5ctKtQtq6SEgMPiU7ifL9a8l4MRbyX7eVrd1TbuD+rcoehiYP713FO0V9XF4SpU5C66SI8MnY6bdQfKrjx+RmrJ5noGI4hat3Dbcm22+uxB2IOork4bbY5gAZ1BBjXqI5+dYzimNGMtm8u6qA4nURJDaDQHxfLzqXsnx3uQEYgqQYzHQNyM6mOtNtdWhdyumbc4MnTl6mm4fh4tzBj/NZfiXa5xnQKq9CNY03E7/KjcN2nldEzwAZXXbQ5umvOhtlQd0S+uWf6vzpFtHqPc1lL/bV/s21O/wAwdI60TwjtpZuKO9lG2Okrz3jbbnUcZEU4s0osny9qU4Q0lq+pAIBI3BHntUgvA8q5ux+CL6IeorqnD/00tC2Gj5n4Zh5dS20gRrtW/wAHYzTcVoZQGEkwchIJ01HP5xWeu9oZCxZt6btuT5mNBQOL4gzmJjoBt6xVqzk7bLLiHELgueGQCGR/EOTHL/1IHtQqYefCVGoza7xEzpVY92AeZHSj+9ljlb4gBJ5AgEjT5UyYrQPfwToTCkjTlsDtJHLUVHw60Rd+tUmR4SQYBkH8gRNHWL+S4rAaKwLAfaH2h7ir7idkW7pU5SPCyldsrAFddtdPnSZuYNeh3009uWD9V2v7dw/s42FJ+ttt5Qp/Sj+0V2zkAtPdU9Dmy/8AahOzvGmRotoHk5ZCsw15kqCF9SRFa21fJIe8EkfAMpgf1S2/qNK8vptTHS6zxcl0unf7Gx8T088+qjKP9qXy+xluC9lHcd7elLY110YiY0G4naT+NXV1bFoEW+7WRsTmfSdY1bWN9qmx/FiQ5LSBrKzEnYRWbwl45mU6yZgQJnf8BVfVaueqm5vheRp6fScXIru2zHuLQgjxH7UjYjw+XT2qe32wUWrd0+K8s22tkQICHJctsvwax56aRSdocCWUIFIX7M9ZMRr5jSsbiMK6MVZSGE6R0EkjyjWtDRuPhqJX1WFTdvp74+pd4bG99eDwJLFio2Eyxjy3q8D6Ko0mT7Efss1n+BcKzK126MtuIUnSWkfD96AZq8uyqE6KCNzqTvCiPIDp59KXMlupB+GeHByxrz4/Tp9BtpZOpJA5aameZjarOy8RzO3SPlBn3iqjh2iLnJzRJ2+I6nyEbVosDh1yjMfMA6D36Cq2brRd1eRJc38gG7idwTA5evn+PKqvFYS8fHZtuzAQRlYqy/dMc+YPI1rsNjUWQoCkTBgCdfny3NB4/iRY6kHT+R09KEMm3oit47yRcFDh+7MSLeMkHuLpkkHwxHMyTEHfepDwy8wVgFtxJWT4lmZSBMqeQPyHK+v47No5kdSduhBoZ7wOg8Q5aid+R1HtVjxZPokjrjwZmtk5evTletlZhcBaDS7sTMHYJ7BgSI6yfTlV02LCMqoSEOkSIH2QwOgKzCkQPiAImqq/4iYBBmNR0Gk9d6Cds6m2SQeRk+Fl1XXfkNddD5Cpkg8i/EU9VpM0Vvtvv/PTv+5a9oEkd4NMywfXaD+Xyors3iglwq3w3BkYHbX4WM6aH8zQ+CuKyWwwzqRDjf7xI9ZWPUUdx3gj2GZlUlQfDIjQzFaHwp1CUH2Mn4lk3OFdkXy9mCFbJ/tXP923IIVgTluL0B3B5TroKBOHYJcsOpKhVABnUazB5bAjoQelWvBO2K5VtXRkgD6wHWd4IG/KpuLHvPHbJa2wIuKIPhbQXFP9JGo3E86v8rqUai1wecYO69q41pjAMjPrqrCVbzB0/gqSTvAHLSCPMVp8dwNZUk5lA0PMc4McomPP1rLsmS41ok66Kx2zjQgxvoB8xXSMjlJB2HxKwM+2munyM7iJpTc7rUE7lcwO6n4T+A+ZqpUkg+Whq24XaS6VtONB8WsaGY9daZuhUh0JfEzlcaEyIJ6/n5aE1U3bD4dyubo0g7g7be9WGO4TcwrF1K92DIJ38pEfwUJxXeIgxIE7HnlnXKdND0oJhot8N2turo7Ep5CCDGhUjz1g6VteBcSTEIQGlgNfvD+4D868mtCRB2/XpT8PiWtsGtsVYGVYGKEo2NGVHtC2GArqyWE7fNkXPbBaNSCACescqWuW2R13xIuJdi8JiZ7j/wBvc5Aa2z5Ffs+3yrznjvZvE4M5biEn7B3UjqrbGvTLl027xHnWmvYhHsN3qLcVYbKwnUaggdaje1WOludHjOE7DX7ozlwo6Ij3CTHIQAfnvWi4f2LtKQL7OBHxO6WpnkFLEz6xFaHjNt5D3kEuQQiJcKAMIC5iRlAHT8N6oMViWU5kKKJAlUAAjT2H+a81P4hqMlpSr5cffqemwfDMMlaS+vP+vsX57L4K2CYQmJyhmZvD5oCxnr0pmGtYZSrBZK/CFtyV/wCd8qfz/ShkxVy4s5Sx1AYhm/uCS2VfcHaqnGlgfEcsRGuXeIPKOW+1VN858Sk3822WsGjSuN18qNGmOlioQwQSxe6J12lUQD/tyobG49gILoumgTLoDsGJZyT6Ryqswkwe7YFzrA8T77rmnXlP41FiXLv9Y51Yyw1IgGZAIA15DmKTYmzvHTpSAeKcQJ+Lc9JGg20NH8EysJ2Yaz5+tZjFksxgZgDAyj84FaHguMW2qhwQdBr1O0DmKtzx/wBPjqTVXFpJcGzXDpeteMknlGmo2PqKqu0zrh7C96quWYLmYCRAJXNuJ0A96N4djkLE7EfDHONTHt161H24wyXsMjWwt1QwdjuPDpBExM6eRrjppSjNX0MfUp1tXcxOD4gbjmCXIjYTESRoJEa7c431NTtKnaD1MT8l2qrXigWUsoQpbceFddwNP0J+VG2ritz/AH9AOVaUoU7rgvaNR6tV8vf2I8HiYJVtwdPMDmPTaryzxCVg/wCaosTZLQohTuOZH46GonZgNYPImY/waM8UcnPc0MmGOVU+pbveg6fP161G7zrz51WJiiTGXTmeVGI/8/elePYFRjHp0HsZH6VA4I2qYnnSt13op0dAW3iJ0aND7xFA8RwwglTJiNddKsbtgEyNKFuIRsK6QaOEo7o1L3/ABwPFKX8U53+qbWII1zxzJWfdD1r1TAYiypyXmzKwgNJMwTGZWGhEjX1rzKzg1GIs3GG122zDlAdSfLlXsvaDsraxOW9Z3XQoGIBAJlRrodT0q/p3FX6nk/iOmlimkqMte4NaNwrYurczAjIdGnyJ8JMHTUVZ9nMU1tO5v2zmSX+HxAMRmK9RJGg6UAvCXFxGKFfCFMEZgQxkqw2Op8LDl6VbcUv4m0QVHeLtDrLDbWDy0q2+eDLSrkNuYWxdyhfCxAdCNiN/Cemp0ql4hgwtw57QI0kjXXYGKjwnE+9bK1vu4MqV5NzBUyPllmre1cuMZYZkGzAar5Hr/k60tUNwzF8ctKlwqFiRMxr7H2odSe78LZbgIIPKDMTpsfw0rbY7htuAcpYiY6idxVMeGiMwskwB8xE8/IH1WncuBNnJBjr4voAF8YBzWyw8RVQTl1n7Sn9prGcWu+NlGmUkZSIMLoMo/GfmNa1f0e9c0t2jbYH7S6RtEnrP51Ni+ytzEBXZMl74XMjUdTHlSp0R89EYbDgum2hOv6VpuF8MW7AGVTpE6t5zNWnDuwPdqRcctppl0IPvvS8I4dctHaddzvA2mm3AceeS4w3AbYUBoJjUxH4UlHLijHwiupLY9IyvbDHmyUZ4zFRmYfCXUjMQBrzB96ZwjjGIvXBZTKe/QZDJUZQYeNDDeFhrp4R1rq6q+aT8OS9H+x0xusifqg/inAruaXdADqIQE6QGnQE8+cQaBPDyCxF0gLDELbVdFggfEYidxSV1eWnOW5++57HS55yxJv8AZFtZ1PjulU+yAs6xI5nlz0qsucODMzG9O48FuSWGrfGQANh5yTXV1cotrodoNxtp/t/AQGOHR7lgLnCy5e2uoIBOiufPrzrJcTvXLimWJYgECYHi/CNdorq6rWn8+5Y01O2+t9e/Qz1jibWLpa0fF1YSh8mU7ivQeAdosBilCYzC9wx2e2zMhiJMTmTU7Qwrq6tPPii4J9/PuZrh4uSdtqrqvmbbhvY/KhbD35BYsmdNQNspbTpvFU3aPs9ireGupOZGk6MMq6gg+Ig7zoB0pK6ueTTQjDxF1VGT/wDVkcnB8r5Ge7O9mGu2XuultQcxBLMdJJaABruRrFZtMNclsnhRWIzE+KSTlA1OvmdNa6upm9ttd/5o7xuEXt45r7BPfBoAGkTrrIB0JPnFI96dBA9qWuqQ6mxhW31+fJyLzOtEha6uoyLF9hy0tdXUoUzoqOBXV1QVyOXD5iBtPyrXW+1DYS2FNwPoxEKZBAEbxpy3pa6r+j7nnvjs2tqOe6+Ks/TRcKtbMZABlkfaP3ia1nDmF23aJbOHUMpYCQTEDQCBXV1XWYMepk+0efDYgyJBAaCfM6gg+X41dcH4sCPED6g6gnXKZ338/OurqK5jyLdSZY4HiWHvMUtt41EkFSBynlHPlQ+Pxx7wWkZVuDUiDziDOUiN/n5RSV1K406CptqyJvpekG1ImRrB1EcpnRh01Ghio7lzFhgZtkbEco1MnSeg0+VdXUKHbEt3cZB/2dDzB1EaRB01mfTbqJxJrqx/t6loOu32JEbxM+ceYrq6pQsnwDnFX+SpHmP2O3Tyrq6uqUDcf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197" y="1153957"/>
            <a:ext cx="2619375" cy="17430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 descr="http://www.scenicreflections.com/ithumbs/Tri_Devi_(_Hindu_Goddesses_)_Wallpaper_JxH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696" y="1153957"/>
            <a:ext cx="3333750" cy="23812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53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r>
              <a:rPr lang="en-US" dirty="0"/>
              <a:t>Ganesh</a:t>
            </a:r>
          </a:p>
          <a:p>
            <a:pPr lvl="1"/>
            <a:r>
              <a:rPr lang="en-US" dirty="0" smtClean="0"/>
              <a:t>God </a:t>
            </a:r>
            <a:r>
              <a:rPr lang="en-US" dirty="0"/>
              <a:t>of the intellect and the remover of obstacles</a:t>
            </a:r>
          </a:p>
          <a:p>
            <a:pPr lvl="1"/>
            <a:r>
              <a:rPr lang="en-US" dirty="0" smtClean="0"/>
              <a:t>Rides </a:t>
            </a:r>
            <a:r>
              <a:rPr lang="en-US" dirty="0"/>
              <a:t>on a mouse</a:t>
            </a:r>
          </a:p>
          <a:p>
            <a:pPr lvl="1"/>
            <a:r>
              <a:rPr lang="en-US" dirty="0" smtClean="0"/>
              <a:t>Is </a:t>
            </a:r>
            <a:r>
              <a:rPr lang="en-US" dirty="0"/>
              <a:t>the son of Shiva and </a:t>
            </a:r>
            <a:r>
              <a:rPr lang="en-US" dirty="0" err="1"/>
              <a:t>Parvati</a:t>
            </a:r>
            <a:endParaRPr lang="en-US" dirty="0"/>
          </a:p>
          <a:p>
            <a:pPr lvl="1"/>
            <a:r>
              <a:rPr lang="en-US" dirty="0" smtClean="0"/>
              <a:t>Has </a:t>
            </a:r>
            <a:r>
              <a:rPr lang="en-US" dirty="0"/>
              <a:t>an elephant head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Gods and Goddesses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3074" name="Picture 2" descr="http://paganpages.org/content/wp-content/uploads/2012/12/Gane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7012">
            <a:off x="6921795" y="2485638"/>
            <a:ext cx="4596440" cy="34473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18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 err="1"/>
              <a:t>Murugan</a:t>
            </a:r>
            <a:endParaRPr lang="en-US" dirty="0"/>
          </a:p>
          <a:p>
            <a:pPr lvl="1"/>
            <a:r>
              <a:rPr lang="en-US" dirty="0" smtClean="0"/>
              <a:t>God </a:t>
            </a:r>
            <a:r>
              <a:rPr lang="en-US" dirty="0"/>
              <a:t>of war</a:t>
            </a:r>
          </a:p>
          <a:p>
            <a:pPr lvl="1"/>
            <a:r>
              <a:rPr lang="en-US" dirty="0" smtClean="0"/>
              <a:t>Rides </a:t>
            </a:r>
            <a:r>
              <a:rPr lang="en-US" dirty="0"/>
              <a:t>on a peacock</a:t>
            </a:r>
          </a:p>
          <a:p>
            <a:pPr lvl="1"/>
            <a:r>
              <a:rPr lang="en-US" dirty="0" smtClean="0"/>
              <a:t>Son </a:t>
            </a:r>
            <a:r>
              <a:rPr lang="en-US" dirty="0"/>
              <a:t>of Shiva and </a:t>
            </a:r>
            <a:r>
              <a:rPr lang="en-US" dirty="0" err="1"/>
              <a:t>Parvati</a:t>
            </a:r>
            <a:endParaRPr lang="en-US" dirty="0"/>
          </a:p>
          <a:p>
            <a:pPr lvl="1"/>
            <a:r>
              <a:rPr lang="en-US" dirty="0" smtClean="0"/>
              <a:t>Popular </a:t>
            </a:r>
            <a:r>
              <a:rPr lang="en-US" dirty="0"/>
              <a:t>in Tamil areas</a:t>
            </a:r>
          </a:p>
          <a:p>
            <a:pPr lvl="1"/>
            <a:r>
              <a:rPr lang="en-US" dirty="0" smtClean="0"/>
              <a:t>Also </a:t>
            </a:r>
            <a:r>
              <a:rPr lang="en-US" dirty="0"/>
              <a:t>known as </a:t>
            </a:r>
            <a:r>
              <a:rPr lang="en-US" dirty="0" err="1"/>
              <a:t>Skanda</a:t>
            </a:r>
            <a:endParaRPr lang="en-US" sz="5000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Gods and Goddesses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4098" name="Picture 2" descr="http://files.myopera.com/Tamil/albums/196902/Murugan%2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034" y="1195155"/>
            <a:ext cx="3049178" cy="47696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35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 err="1"/>
              <a:t>Durga</a:t>
            </a:r>
            <a:endParaRPr lang="en-US" dirty="0"/>
          </a:p>
          <a:p>
            <a:pPr lvl="1"/>
            <a:r>
              <a:rPr lang="en-US" dirty="0" smtClean="0"/>
              <a:t>A </a:t>
            </a:r>
            <a:r>
              <a:rPr lang="en-US" dirty="0"/>
              <a:t>fiercer form of </a:t>
            </a:r>
            <a:r>
              <a:rPr lang="en-US" dirty="0" err="1"/>
              <a:t>Parvati</a:t>
            </a:r>
            <a:endParaRPr lang="en-US" dirty="0"/>
          </a:p>
          <a:p>
            <a:pPr lvl="1"/>
            <a:r>
              <a:rPr lang="en-US" dirty="0" smtClean="0"/>
              <a:t>Rides </a:t>
            </a:r>
            <a:r>
              <a:rPr lang="en-US" dirty="0"/>
              <a:t>on a tiger</a:t>
            </a:r>
          </a:p>
          <a:p>
            <a:pPr lvl="1"/>
            <a:r>
              <a:rPr lang="en-US" dirty="0" smtClean="0"/>
              <a:t>Has </a:t>
            </a:r>
            <a:r>
              <a:rPr lang="en-US" dirty="0"/>
              <a:t>ten arms holding many weapons</a:t>
            </a:r>
            <a:endParaRPr lang="en-US" sz="5000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Gods and Goddesses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5122" name="Picture 2" descr="http://www.wallpaperswala.com/wp-content/uploads/2012/09/Our-Mata-Du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617" y="3147760"/>
            <a:ext cx="3994297" cy="29957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19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rmAutofit/>
          </a:bodyPr>
          <a:lstStyle/>
          <a:p>
            <a:r>
              <a:rPr lang="en-US" dirty="0"/>
              <a:t>Kali</a:t>
            </a:r>
          </a:p>
          <a:p>
            <a:pPr lvl="1"/>
            <a:r>
              <a:rPr lang="en-US" dirty="0" smtClean="0"/>
              <a:t>Goddess </a:t>
            </a:r>
            <a:r>
              <a:rPr lang="en-US" dirty="0"/>
              <a:t>of time and death</a:t>
            </a:r>
          </a:p>
          <a:p>
            <a:pPr lvl="1"/>
            <a:r>
              <a:rPr lang="en-US" dirty="0" smtClean="0"/>
              <a:t>Rides </a:t>
            </a:r>
            <a:r>
              <a:rPr lang="en-US" dirty="0"/>
              <a:t>on a donkey</a:t>
            </a:r>
          </a:p>
          <a:p>
            <a:pPr lvl="1"/>
            <a:r>
              <a:rPr lang="en-US" dirty="0" smtClean="0"/>
              <a:t>Usually </a:t>
            </a:r>
            <a:r>
              <a:rPr lang="en-US" dirty="0"/>
              <a:t>portrayed as dark and violent</a:t>
            </a:r>
            <a:endParaRPr lang="en-US" sz="5000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Gods and Goddesses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6146" name="Picture 2" descr="http://images6.fanpop.com/image/photos/33200000/Goddess-Kali-gods-of-hinduism-33227362-601-7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8970">
            <a:off x="7979830" y="1802140"/>
            <a:ext cx="3257700" cy="40653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87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Rama</a:t>
            </a:r>
            <a:endParaRPr lang="en-US" dirty="0"/>
          </a:p>
          <a:p>
            <a:pPr lvl="1"/>
            <a:r>
              <a:rPr lang="en-US" dirty="0" smtClean="0"/>
              <a:t>The </a:t>
            </a:r>
            <a:r>
              <a:rPr lang="en-US" dirty="0"/>
              <a:t>seventh avatar (incarnation) of Vishnu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central figure in the epic story Ramayana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Gods and Goddesses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sp>
        <p:nvSpPr>
          <p:cNvPr id="2" name="AutoShape 2" descr="data:image/jpeg;base64,/9j/4AAQSkZJRgABAQAAAQABAAD/2wCEAAkGBxQSEBUUExQWFRUVFRQVFBcXFRUVFxQUFRUWFhUUFxQYHCggGBolHBUVITEhJSkrLi4uFx8zODMsNyktLisBCgoKDg0OGxAQGywkICQtLSwsLCwsLCwsLCwtLCwvNCwsLCwsLCwsLCwsLCwsLC8sLCwsLCwsLCwsLCwsLCwsLP/AABEIAMIBAwMBEQACEQEDEQH/xAAbAAABBQEBAAAAAAAAAAAAAAADAAECBAUGB//EAD8QAAEDAgQDBQUHAwMEAwEAAAEAAhEDIQQSMUEFUWETInGBkQYyQqGxFCNSYsHR8BXh8YKiwlNykrIWNNIH/8QAGwEAAgMBAQEAAAAAAAAAAAAAAAECAwQFBgf/xAA1EQACAgECBAQFBAICAgMBAAAAAQIRAxIhBDFBUQUTYXEigZGh8BSxwdEy4SNCFfEGUnIz/9oADAMBAAIRAxEAPwDXdhuoK6+s6VAqmCUlkFRUqUHBWKaYgBB5FT2EEbQlRcqCgdbAuUo5EKik/BHkrVkQqAvwRUlkQqBdiRqpakFBGUGnVJyZIK2iBoVG2xmhha8bqmcbA0aHEIVEsQ7L1LiaplhDUaNDi43VEsDJKQZ3FGayq5w0RcpckPmTHE3MpiqdCRI5MNh5gwT4leNx+MuXHb/4PavTuXvDfw9S7T48N1658O+hlcIhf663ml+nYvKiBfx0Jrh2PREkzjoSfDi0RZbpcZBUHhIvDEt0+IAqt42iLwEnw5R5CVxK5w6lZcshH7FO6NQecEHCx0UfMK/PXYQwAHJGpj83sA/pT5JGIIEuIHZ0zAIs2SLwbpayp5Jiq8PrWy4oiBB+5pnMYInpczA5DrJZH4mMzBV5k4p2+lKmLHLbcfDqQfeMQi0LSx69GtlgYiDe/ZMOpcdDawIH+lNE1Bh8K9zWAPfndeXZQ2bkjutsIEDyRRLy2c7X4ZGoW6Oc0lR2CViygVsRgSrI5UIzK+GeNFojOLEViXDVqs2fUQ32noU9AgjKoKi00MI9ghJNhRRr0QdldGQjOxFB2yujJCZQfnHNXrSyJEVnc09KEFZjXBReJMLYQcSeo+TENTCM4s+dJ8FF4Ii1M0eF1X1yWiQPiJ25jxXG8Y4nhuEwPzt9S2j1f9L1LsKlKVxOgdwZ+SDVlv4ZMkaRPmLr5lHi8KyanC/T/Z0VPst+5k4nEOY/KdSbRvfYfovp/h/EYOK4dZML2Spr/wCu3J/31OdNOLpgf6sBut3kEdRNvEwd0nhDUXKGNnQqqWMdmlhsVzKzygNGthMSPxLNOLJJgqntC91TssOztC333kgMb0k/yx1XMyZJyk44l8+hZ5aq5bGnwrjBc91Oq3K8eB2nUWIIvKrxTyatGRK/Qpni6xNkPWiirSTE80iOxF6ZJFd1aFJIsULCMrSk0RcKCZlEhQFxUkWIhATskH7EOUNVFetoG/hzTupLK0PzvQr1OGciprMTWZdijiOF9FbHMWJxZl4ng60R4kHEza/BjyWiPEojRW+wOarPNTFRLsj+FLUh0BfhidlYsgqK9TBEqayIVAP6cVPzkKiX9Ka7UJee1yHpAVuBDYwrI8SyLgVmcBcXCTAM3jof2VXE+JQw4pz5uNWvoOONyaRoUuDMpAdqYqU3B4iweM0gX1tHzXkuM/8AkuTJOSwL4JRrfmm1z+TfszTj4W0vcK2nVdUJpNpZTfOXOaDuTlsd9pmV5zJmU4rzpSbSquey6WbIxjBf0aD8FiQ2e0w9pt3/AIbHvLJr4Zvr9gU49mVMKHNqh1dtJpZ7hDi7MdO6ZtqtMeJlixyjw8pVKk/k+oskIzqinj+BNc0NokQwnO8zJzR0vcG1l6vgP/k71TnxS51piulX/rfqc+fDvZI540yCYuA4tnYkL2sZxkl3aT+plLVAPUJaR7mvgy7crLNIkrNJ1RzWE9NtdLx12HUhcfxLP5WKo/5S2RdijctzW4EzsmBsAE3dG5/YaDoFDHw6xY1Fc+vuSlLU7LfCKorYp7x7rYaDzgEfUn0WJfFkcl0JyTUDqqVMKTZjlJhssKNld2MSEbjVgTRlPUT10GbhRCWsg8rIPoHkmpIkpoD2JUtSLNaJdkjUR1gm4iNCEOLJ6LCDEjmlpI+UyPbt/EimPRLsI1WndOmCjIE9oOiabJptFOthOnoVYpk7TK32fmCrNZGmFbgGnZR81olZP+kA6I/UMj5kUDfwTwUlxIa4lapwVWriSWzAngxUv1A6RVr8NLdR18t1RxXHxxQe9OtvcFC2Unulrg0tFMt77nCMh1MO8pnxleO4risnEZdTT1OlS6/I1RioLcyauIFW1MHILZ3WL42BOjfTTlrHJglw7rJWrsunv6l0Has08GA0bjqHQNjt4z5HksGR2KTLnaiBd1w5w7zri8kehCr8t9UV3uZXEKYcIn1c09BE32+i0YnTstTKuDxQJ7J5LHnTYVIv6/5Wp4J6HmgrS591fX2Izqw2LwTajpf3SDDGDeQLzyt5ldPwzxnJwzaj8Wqrk+n5ZnyYFJexRp8PcNbL3WPi8WZOWOSku65fUxODXMuUcOQlKVgkWcwLmNlsZmzcTaX6cpbT9V5viskcvH48fSP70aIKoNmw5hcxwGpaQI8F0OIUnCSjzoiuZd9l8J2dBoi95MEZjuYN+nksOFt491RObtnS4eoRslJGPJGyy+qIVdFKi7M7EYwdB5q2MGaoY+5RqcQI0VqxEmkCPGS34v0U1w9kWo9UU6/tW9ukHzVseCTK3oXQCPa1x1geql+hQKUOxMe0ZS/RkvMj2OZp4+oNHFdCWKD6FKnIsDjFTcyo/p4EvNkRPFnnc+qP08SLzsdvEHH4iEnhXYkst9S7huJPHxAqqWGL6FsZvuamH4yd4WeXDroWWnzL1Pi7Dr+iqeCSDYPTx42KreJj0Jh2Y7+WUXjE8KJuxIKSgxLE0VK+IOysjFFiigI4gRrCk8aqwcUZnFuIFxAEtJuxwsAPim0/3heX4/MpydO4rp+flF+KCR577UcYzO7NnuNMAcyDcnnf1Im8Nj0XgnhqwwWbIvjl9l/v9tu5CcrdEOD8MxVcAgEM2e92RsDlu7xAKx+MS8Pwyb1VPqlv9e31+Rpw53HaStHScJ9mRSeKjnB9QFhaA13vXlt4DmuaRe0EdDPmM3iDa0wVX+WSy5vMVLZdTVqcGa1gaWiBTdRAD5cKLn5ywHwtIPPVZP1eTVd9b9LSKovU7Xe/mYON9mHFxfSe1skQINNjWn3GNcJkgZZJhb8fGxaqa/Z+7ovhnUfhkr/c5jitGvRcG1WkDVuhDo3DxqfOR0XtPCY8FPHqwNSdU+/tT5L9/Uy5cjm+x0XAOLOqtiR2tMSxx1I3nr/bmAPO+NeGR4bJ5kF8Eua7P8/NiWOerZmsHBwlocdi50CXC7ovC1+Bca4PyckoxiuUVzbb+v8A7RXxEa3/ABIVOu3kvWNMy60V6bmDEgktkkw2HS0Gmzve7Gx33C87HI//ACT29Psar/4joaGMa3RdeUGyjWkGo8SNIZCACJ1Mm5J181lwcM/LVqvuQ1xYQ8fjcK39KJuJVxPtESNvJWR4QWtLkY+I4gToVpjhSK3N9Cv9sefi+ZVnlx7ENUgrWZ9ag9VD/HkiV2Dq4KPiUlk9BOIL7Kf5KnrRHy2TGHPRLWh6GbP9HpH4lk/UZOxr8iIN/AWbPUlxUuqE+GXcEeAcngqX6v0IfpvUG/gD9iD4KS4uJF8KwLuEPGxU/wBREX6djtwr27H0RrjIksckFD+YUKLL7jOxBGiagnzHfYgOIVBspeTBhqZL+qv5Jfp4BrYhxl4R+miw1hKPGHPMR9Fk43GsOFy1aez9fuSjK3Rlccx/ZioQC10BoBgkEwXEQBIu1eS4Dh/1XExjLdXbr0Nk/hhZy3B8EKr87/cadPxEaCN2i0r0ni/iD4eHl4/82vou/v2KsePUd3h6hcAYnSIHdgCLO020XgpxSbv78y97Ghw1zSDNgCQ6DU7sg6Z7Df3bQZm6yZtmqX7fj+ZCV3XUZ9Cmxo7jwGzkdm94k3FtVLVka1bfF6dixNt8/cr1vdaCBmIJHckyXScrwYBG4I/RTxrn/f77fyRbt2jP4uxj6ZY4SDpIyOsLFgiBBMzfdbeCyz4fKsuN7r5p+jFpvZnEYcuw1cSdDMjQt3I8p8wF7ybx+I8G66r6Nf7+xRWiR29KpmkFzjYFrB7rWnvEuM66heJ4OUsPEQnBRTurlyT5enT8ui/LFODTBOomTaOnLovo8JpxTu/XucfSx8QPvo5OgH/Qf/wvOQlp8Si//tH+LN1N4GWqNM5hcaj6r0DaoxNSD8fae1n8o+pUcDWkgk6Mzs53V9kaEafVFkkgTgpICKZF2JAqJZzzKVIBCoeZRSJD9oeZRSA0C2p+I+kqn4Oxs3BufVHxhNLG+gNsiK9Tc+hUtERWwtKs/ZzgoOMexJNlluLqD4iVW8cCVyCjHO3k+ij5S6D1McVA7p6pU4hsxHh5doQl51cxeWVq+AeFbHNFlcoSRRfLVeqZU5SRD7R4eiekPN7k6Dmk7fMfRc7xXV+mlTr5WXYZpzRj8dwRfEZQC4HKCT3fdOUnXQ+nOy894TxEcLm2nel71y67/n2N+T4qRKgAwgBoAmwERIAzR1Iyn/UuXlyTy/FOVsuUVbSOiwVR1RsQIiJJAnaLm52yzKwvElJu6KpuMFTC0DDsrHZ4b3gDUdknKQAB3Wkg6/oCpLHq35/37+/5yIzTpNqv5LdRlOXsa89pSjtNZIIjrPvF25kmZJW/Lhx1KK3au75Omk9ly35V0KUslKbVKXIohhfmEtzzL2tLgSbjOQcgBIZc20ErAsemkvZbf3fcudRjb5dylxWoQIgDmCL87T47Ty5J4YLn9GTj8W5zfFKYe0kDSSDvDTeOhJI/0ld3wvPPFnhG9m6a9xTjcXfQ2uEOJDbF3caXQQBqYL+Y1suZxUVDiHy/zdauXMcf8ToszJAi8gea9rCU3hU7T2vbly6ehhaRjY+qO1JboRTJ8qhDv9r1yOOi8PGYp+yLoJODQRlduYRsQfRelmmotmPTboavjjUMk6Ws0ttbYkqnhbcXYZMag6RXe4lakilohkKlsR0sfsyi0GljZDyRaFpYsp5ItCpkmUSdik5Iag2Fbhio60TWMIMG5LzET8pm59qpcisPl5DdqiM51I7lNKaD4WV34dh0v6KanJEXBEPsw5FS1sWgG9hGiaaZFpleoHfwwrVRW9RDtHDn8inSYWyTca4f4SeKLJKbDM4u7f6KD4aI1lYT7ax47wCj5Uo8h3GXMrVaFM6WVkZTXMqlii+QEUGj4vkCq+KUsmJxV/IUMaUkzP47Tydke673rAQWmbTAHTc6FeT4e4PJF2ri19P3OjDf6or0cWJa7LMQSHCxyhxJgdHfIclz540m1F7dO5dOM6ra/t0NTDYxgY01asyTkpgGo+RA7rR7ukgj8xhW4uBjN/Fd8tMVv83yXPqZ82Rf9UvfoW8Q5xGdmGqENBu9wgtGYg5GuGk9Dre5W+fhMtHwwUev+Tv27bmeHERcqlK/l1HrYx9nCgS6qRzGeGl0PkgDSZBMxcKp8BxMtnXxc30b5qq39ZWluTWSO6b2jyXbp/r2APxrKbMtWjVYIGZwDKjZ0Li0HNpsLC1ldk8KWm5Qp94tt/crWbVsmmuzKOLxonMx7azHN7oBLm+9bukgh0jSNiSuXLhvLem7XO+Xp8v/AEbFLXGls/z+DGxdQGkW3kg/7AbeonrmPnt4H4eIjPs/35/RfsWZE3F9vz/0afCDbRtoEGSWwNYkDfdVQxvNxcUurv8Ax1L5oU/gh+I1qdWXTyk+gJ/Re3nGoV7L67HL1GfXEkDTM2ozzLZH/quN49iuMMnZl/Dy5oKx4IB5ifW67mGWvGpd0ZZum0SCmQsK1qi2SSsPSolVuZOMGaFDDDcBZ5TZfGAQhv4Alcu5Ol2GLWH4UXLuLTEG6m3kpXIWhAiOQUxULO7kikG5XzNO/wAirPiRH4RwB+L5FK32HS7kw6PiCTV9B8upMYnqo+X6D1C+1/mR5Y9QjXB3HojQ0GpMkyDax9Ah2iLaXMNWwEU2vIs4kC/L/B9FGOS+TIpxlKim/DDkrFNjcECdh+impkdJHsOiNQqY/ZEbBLUnzCmWPazDg4Zn5HfLKbfJef8AE5uEIuPR/wAMs4J3kafVHJV8fTpUy4hz2vpkgaODySyPAyHX/dcnDibyONJ1t26c/kanl8zGprbc1/YvAtfXq1CPde5jOga46L0XBwrVL1ObxU/hS9D0drW5YjUR6rVIwp07MygAWYWdRTnzFMN/5FZsW6hfb+DXk2llrv8Az/oqcWpgg2WwzJnmssw2JqF1PO0ZKgbMXLhTJB2u9vouPxWNKUlV+nc6mObaVMsvrB7Q3NBcTlbEQxsEOJ5nf+Rw4qWN6102fzXQ36oqfl9as1sOMtMCf/U+MEdZ9V2vAeG1SlxD9tm19V/v5GLjp/8AX+A2H+I8mO+cN/5L0uX/AKru19t/4MCK9R8Q78Lmn5wfkSsXiuPXwz9C3h38ddyQZBI5EjymR8iFZ4dPVw8bI5l8VhaQWtsUUXGOaqmmaFQ+cJUx7EhXjcpOA9VExjEvLHrJjETzUdA9RB1cdU1FickDOOA5qXlMh5qI/wBRHJPyWHnIrd7ordiFMWd38hFILYu0PJGlBqY3aHkihan2GzSnQ7sQaEbgXMDTaZJJ7paSJ1bPe+UrPxE3HG2Jt3Xc7qvhGubVpADKWtq0wLRsQPNpP+pc3HJxm18/z86mdTaqXyOe4nSHY06jQB3QHDkRY/OVp4aetb8/5NUJtSabMftlr0luof7QloHqH+0o0D1Fn2wxGXBOdY5XtkeLg39VxuPxa8VeqKOGnWW/RnnpxDK9WkxjgXZhlFrZRmBdlOjYDr65Y3kYOD4acZb9TVlnBQUY8kdBTxb8OwMpVKdJo93M01Kj/wAzgCMs8rnw0XZ0yiqi0l9WzD8M3ck3+yLvCPbGt2gZWax7SY7SnIjkXU3XA8ClGWRPemvQjPBGrjsa2P4i/D02vcwEMY5tMNdermLYNwAwDLG/yukpxfK6297r6fck9E+T3e79K/c5ccar1TNSuykNmsp546F7jfyTrI93Kh6ILkrK2Lw3asfnLXFrSWvaPeaL3bs4ENdY3hRyQlKPxb+qHGSi9voUqGOpwyILiYEQe6TeHbrzr4XI5tPkdTXBvWudUdZ2Y05WXs8EFjxxjHkkc9rU7YSm0BrvAD/cD/xTk25xXu/tX8i0oqYsAscIvlMeMWUeIi5YZL0HGlJDDYx7zWutziD9AsHhM7g4dh5Uh867FFVi7RFBqJCoOaVD1IbteqKDUMapTpBqYwrORpQtTJdqUaUO2RKCOlMaAmGhEp6pUStjT1QFinqgVsWYp0G4sxRSAWcoodssYGp34OjrHzUMkbRGXI7jhWK+6o1Cb03di/q1xDB6u7M+ZXEa016bfn2KZLdrvv8An3K1SiMuIon4XZ2f9lQSPmD6q3C9ORr5/n51JXtGXy+hxbjBhddIusjnToLJU3XHiPqk9kwtmp7ZNDuH125h7ubVt8tRjiNdYBXGzzi4umQxRl5i2OK4fSD8bRORrAadZjC0RLQwgT1EH1Sg/wDkT9zRmjUGW8b7I1JfLe1D8pa7NDqRaZtaDOh36qzJgbbafMpWWNU9jQ4B7H9mxpLMjWB03k1C7c8gNvqZUsWFwdtkMmZVSNvivDRUbRYZHdI89AVfRRGVOzlOOexRc5nckNABLSQagBJBIM5Xd6JuLC1ljlw8m+f+zSs0XuWuG8BdRzOd3Q8uIpgktYDNhKuhj0JilNPkcvgu5hqXdEF4c2wmc15PUEjyCwPbGvc3JbnZ516GG8UzK3uFD+4erh8gf3Ua/wCRe37tf0GoFnU3G1QagNB33dLwc0+V/wBF53wmTWeUS7MTlejoziTChIAUIAcFFAKUUMaUCFKAEgBSgBJgOkAkANKYCQA7TBBSfIGdXwSoHdpRJyitTzNP4XABpcD0+7P+lcfNH42u/wDH59iqWyUuzA4jGOcTVMA5RTIBmQ5uZrtLCWO1VGHMpTi/b7r+1RZ5dLT+bHNPMkld9DQyYEmTNhJ2HNZuLclhlp50KTaVrmVeMYsupkOGRpDmlwAHvAjWOv1Xk8izxktar67kIcTxPLdowOA4oF9BxPepvyEdHZmz/u+S6mN3pfY25FcWev8ADKwLQt9nMnELxKs1rNQNpOl0IiosyOI4lmWkQ8SBPymFJMkos1MPig9gPMKNi0bnO+0+JhjiNQ10eMGPnCjN1FsuhHdI8wx1nU6TT7sExoCY/SPVczJSpdjpLfkdrSENAPIL0OBVjSfYyT3kwpPdA6uPyb+ykl8Tft/JEgrAA0T90Py1nt+q8vwUtPGteppycvkGXpzMJAClAClAClAClACTASAFKAJZVGyrzBsqLDzBZUWHmD5UrDzBsqdh5gsqLDzBQiw8wKzEOZcE928CPS+xtK53iOJzxao7NOyzFOLlT6mi1mcECe/IYAYjO3t6IEfnD2E/3nkRgk9uv87r6StFrdfnbZ/bcyiJuN7r0mLIskFNdUZ5T0tpiFM8lNyS5sXmDupkAk6AEnoBqqMnFY4RcrTrpZOLk3RyfFuLGoC2YaNtrc9yV5vJlyZp65v2Xb2OlGEYqkZ/AKjW1jLXPbkqGG6ywF2bUcj6jwMpTnFXF09uZVJI9I9n+LdpRY8fE0HwO49V2IPUkzFJU6LOM4nVp03GpQZUY4gCX6Dm5pbpO8qniMuTFHUo38/9FvD4Meeajrp+37bnPV8SzN/9cE5rN7VpAkCGsaJ8bc1kXiE26UFfv+2xu/8AGpJt5Nvb99zbw9eq2c4aBsGuLoHImBddFanvI5jcOUdzE4zxaK1JkAl7jZ2WIAJ+K0zGqzcbJxxUtrJYlbs4GniC6oXkgEuLiNBfl0/ZYZcjdA7XgWLdUYZMwut4bOTi9TMvEtRexrVG6eC6MXdmbzCOVSsXmFekPuXa2xPrLyLryOKVeIfP+TfJ/D8v4D5V66zD5goRYeYKEWHmChFh5g+VFh5gsqLDzBsqLDzB8qLDzBQiw8wLCqsyahQiw1ChFhqFCVisWVFhqHhFhqFCLDUTp05/myryziovVyJRbvYnhTkaMzgLQ2NIa8VGQTqQc3uh1ivMZuJr4Yr8tNffvR1owcvz0ohUqTORsCfSbwCbxf8ACEYuMy8nPbsvz+WEsEVu0U6zXHf5G3rb5K/Nn+EWNRTOf4niozNBIkRo0SNdh4LHCOrdm1tI5fGDvQLrdBFM2dX/APz7hNIVKhxgyjs/u85DWwZ7QnrlA5WLlc4QS/5eX52MuRyr4DQ4ORQb3JNGTkJ1DMxyE9SIldLGqgqKZ7unzO0weIp1mZSfn9FIzu0wTeC4emcwJkc3E/JKl2JPLOWzZj8Z4g1s3THFGHwbilKnihUrtkODmNdGbsyYMx1DSJ68pVHEVFJtX+epfobVROd9pMGTXq1mMDWPe57Wt+EHeNp1jqsc8b/yS2NGOSUUr3K/CeMdmbE3gKuGXJj/AMScoQycztuCY7t6WY6gx4/z9Vu4HiHK4S5mDi8SxtNcmXwF0bMeozsPUnDsE+/XB8YdK8hgerjk/VfudvKtMX6L+DRhevs4moUIsNQoRYahsqLDUKEWGoUIseoUJ2GoUIsNQoRYaiUKqyuxQiwsUICxQiwsdFhYkWAkWA5H8/zZYOMurNWCrDtptaMxdmJiWgSXCdJ15LyvESlKVI6+PsVq3EQ58U2RYiGiTlM3gDrr0U+HwySuTHOKrcoYus6CSYOpvMRvAn58lvmlpSKsaVnG8WrXO50Hh4K3FAumzoPYr2czN+0VBqfuwenxRH8hdDDBVbMOfJT0oscdEvLBtre4uRoVXnmnNQ7lmCNRcjqOGYBvZBpFoXU5bHPlJ3ZmY7gz6ZJpOgcjMeXJBNTT5mVVdid/qUyfwlcYB7jLzKEg1roD4lhwA0RuPksvGNLFb7ot4dtzOg4TQbXw94vrN4OhP86KGKWqCK8rcJnm/tHww4bEEAS0wR0/LKzZIpOjVjk5R1HR+yOOHumwcLDrMR9VXw0njze+wcXDXjs6bE1MrHO5NcfQErr5Z6YN+hycUdWSK9TH4fEUQ57RlOYMvmIIIDjawm/h5LzXCzhDiVJ96vp+dzt8RGUsclFG6vU2cASLASLASLCxIsLGRYWJFhYkWFjosLJZVEiLKgKFlQFMWVA6YsiAofIgKFkQFE2Upsq8sFONMsxtxdlarh6YPfd3dBMtB8mnM71AXmOJuM2sf1/NjuYXJxA1+INjKxhI5EZWzP8A02Wn/uMqrFjd23/P3f8ABZobKhw1SsQ0uDAZsbCNzlA5BbZuOOOpk1hcIuTQHiHAKFEAhzqtRxDQ50BrZmS1us6C5Osxos8OJlllpWy+5PhoXJzktopuj0ClgwykIA7otPIAEaiP87XXoHtscCUnKTb6nCUYdWqvPuue4agWBBbrsTvtIG64PF5X5vw80zqxjUF7HU8Mq5RldqLX6W9V6DhOJjxGPUufVdmcvNjcZF+oQQtJUZ1ek1A0yjiGABMlZj1mEnPGg7okCSQS0X5xNhMCYuvP+J8XGc1ii9lzf52/d0b8EHGNvmzR9jgQarNmwQSZmRz12JPgtHBZNWOyri47pi9o8PlfScWtc0uyODhIIeIEyI0lR8QtQ1RNPh1TU8b7WvdFRnBKVD7zsnsIvAcXMF9RNxa950XL4Xj15q17/YslillXlxktyOLxbH04veJBEQJ3jUSIIBmJXT4rj45MLjHZlGPw3Lw+RSlTXddwPC8MDWeYBDWxMAZpIggcu5Ch4VDU3KXbkLj5uMEltv8An7mz2a7pxqYuzQGli7MoChZEBQsiAobKgKYsqBULKgBZUAWuzSLdJNtJA6GNNFhpHFJKw0kuyCA0kcgTHpQoCAocD+XQ1Y0jP4rgGluYEh03uSCIuPoubxWCCVnU4GUpy0mN20WGzSfQQP0XMtRex6LFw6ir6lngtaKolubuttfUn93fNZc+qcKXoQ42NYtu5a9qeIdnUol7Q0U3ZoEEH3IuJGyXC4cmHLU1vsznRkocPkd81Qd3tc8seXUKjaeWNMpadHPIEnLc3jQ9bdp5526W3vucb9Plitbjsc/gq4bBcW5Td0hzv9LYHMdfGVyp45ZW9KerpX7v5HTU4yjtyOgZXyt+8PdDZFQw0XeYDmtbOjgLX6Wk5MOaUJ3idS5Uv7ZTOGz1cjU7F4FiDtqTvFiBe/RdnB4zyWSO/p/Rklw66MC6jUMaX0ub+gWzL4nDGrcX9v72IRwN9SticOGkdo4SSQGGxdAJgNOthN7aWXJ4rxbLli1BaV1rnXv/AF9TRjwxi9+Zk43EAQ4w12UGmx4aIdJzE1Bq4h2/MclhxY5S26J05K+XTY0r1+hX4JxlmGquLx7xbDWmSLyS2BeLWtr5rrcJlcY1u+Rm4unSXMJxzjzK1IN7N9N+bM3MwgQIGbMQL3iPDxVnEZlPE01W5b4dGWPiYqaq7X2NfF8SzUHAkd5jh5EEfIELy0cbWQ2Y46cifZnLtxDZdaLFo1MVIbJ8iXehXVcXS+vy3LcuWU37FjhePNIvkZhA3gw07HzK2cLxXkNtK75kcnhy4jGm3TOooPD2hzbg9D6eK9BjyRyR1Rex5zLhlik4SW6CBnIKZChGmUWFDhn8ulYaR+x6IDSQNNFhpGNNFhpEKaLFpH7L+XRYaS1lnZIton2P8unQAyyNh/PNFATazkPmigomGn+f5TCiHZj+QgKHdR6SgNIuxHIpOQ9JS4nR7lhab/8Ak3+ea5nFXKSs6fh9RmcrVbAA55h62XKmmnseqg01udBwp3Y0WCIfUcC7nlabA+TSfNdDBHRBd2cjjH5uR9kqXuB4jiGGi57w0xVD2kgSMmUgh2ouCnN/C2uZUoQU1r5IpHEEXdoBnF4bvJIOnoJ6qiMpNm6ahGLbe3UocLp5jMZR2mYCwytLp8oaTpYKvFOP6hKXJ7P5/wCzgKWqMpR5W6NbhzHMIBjvFrnF5zGoczm5Gi0GA4jw0UPFOB8tqceXJJKq93vf5854sqkqZutL8wLm5QJBHIEEXvZoOUXFvDXmYksc05bWnT6J1V+m/wBCUlFxaW41N9YyHvzlzvuxYZR0Ldhz0sNyrJY3ig/M2TjVXdvvz6c7CTxya0Kq5/nqUsbUdAMBuVzQ1zg4h2aO4w7T3YJ2PUqvBglkmsbT36L13t+lDk1FWmY9XDQwG/ecHBpcXAe9Im1py7br0WbDHhuHfLVWm0qv5e1maOR5J+hk8NpxWqkk93Lckg5e82Bc5RIboY0BtdYsb+BM6PBU5yvn0vsLjlZvYEuImRl6usBa4A97rB0UotSdGvjILyXfy+pZ7NwYIAc4NkiR3XNgXLokg6ATJHRcxadW72syuTZUxjabg0tmQJfEBoMmAGi41JuZutVSjG7W/wBV7l/B4tc3qWy+5OtZxA/DHyCjW7OouSOr4DWBZk3Bd594iNTyH9lLg+NfDZfi/wAXz/s854hh1TcjTjkD816mElOKlHdM49VsyQbO3zCkKhg0+Hr+iVDJRGv0SoBO/l0UBAN5D5oEPlP8CYULL/IKAotH+a/snZOhROk+h/ZFodD9l4n1CLQURNBx2A9UWFDDCHmPVAUTFGOXmf2SsdEco/L6EoCgzaA5D0ToCrxGjLDfn9P7LLmxo0cPKpGBgMMGvdWcJDDDBEy87+U+pHJYoYqlrZ2suZuKxrrz9jQqVpqguguYxxede8YBE+Z9Fbe5mS+DbqysKFOq2mxwBFQ1A7/sdmH0RFJtIhxF6J/L+C4/2OwwD3BpnKct/cc1rhmboTpOUwPVT/T4+q+5xbb2b2M/iTZLHho7N7GxBuZBqFroc1gHecAZ2NisXicVFwyJ78v6N/DcpQC0u8wGQHDNeSAXgkSGgEyQ+bfimFsz4lxfDpXSdP8A0/n+xVCXlT5WTwFTSkAG5WhxdnuXWzBtiYA3MzyXmJZI6WpfEr9n7rtdcjZJycnJ/nyLVSsC15a5jssh4BAGYahwDbgWm8HqLKGnBja0xbb3V1X0S39uRJqarUq7Gbmc94e3ul7WB2apPez3vaSLODrG20Lo8Dw7z5HOM6cZXy79fnyaKcmbTjUJRA4txiToxo02MAuuQb5sok27sLX4tkuUcS9/z5fuV8NHqUsTwdh7MGWvLS+plNxJyNgizT3TuRfeFtXCQUYx5V17/OipuUpucXT9AH/x4RmJqPeA4Nl2ZsEW1NrwbcgpR4JL/smKWXJKSeRtoyRiarXim9oDjMuIguAbeDztcjquRxHCeVu7X7czr4Zxm00yQ08h9Qs56BpLkHaM1T0B8Ab/ACG6cnSbKpOonSV+EnIHNs4NbOsExcG53nn5rlxzNSp8jhyyJyZq8DrOewh0y0wfqvU+DtuMle21HN4uCUlRoVBb/P6LsmSgbDyj1I+oQFDkDePUFRsKAujkPKU1uKiTQTpbyToBFxGsJBQu3PMfJIZo5hzCdFhGo3pPqjSFld1ON/qnQrFf8RRQBGt8fmUxDyfwz5hAwJpk/D9f1SGSZI5/NKx0QxDpaRHy/dU5NyzH/kUHU8tOmCYBqAu5+/a3kAs0qjFM3xdyk/T+CL6ze1q88rQfV3qqlkUm6JqL0xA4bENHYzEgumRsGvlTi90R4iLcZ16fujcw+JLyG/lLnX0tAA6316bK9bnNy44wXqcu6o37OwuJ7Sk99JgBzXzh0ZRHwzBdoWjmqeOxvJw8kum/0/OhPC9OVeofDOyvERlJadc0DQEXnQESdcoJ1CyeEcRqi8T6br+V/PzJcTCtw+H7/SqxrWkXJc1hLWuE6zBBAFss3S8U4KeX44btdO/+0LDlUdnyIUcLY2DWmC4nMA6QSJc8WBgjmdN5HH4bhcueXw8lzfb+326GnLnpbuyDq0tAaJYIZTBGrWgEOIPukuqG0/qvXQjHDjt7JI50rlL1ZSxNDMQCQ0vMZiIcBd0gvaLky4AOh2bmAvO8K3xPFapf/qvx9OV9DfL/AI8WxrYIh2KrSZDGMZZ2YWALrxYySfVehkvhOe3SRW9oaYa09i37yLFtgHfmiJ9CoeU5ci/Fmkub2+piGuKzIrNyVBuND1B2VnlucdGVWizUoS14n8jHczK4tJnSDzE/2XD4rhvJnpPS8JxXn49XUPg3S++9vW3/ACKxZf8AEszOoHWYfGvI0JFzHjf9lyni+LY4UkjYwmEdlzNsHXsYXsPB8Wnhk31bf59DnZ23IttY4aujxP8AZdSimh30Z+L0hGwUBfhALyfX+yGw0gw8bAegJS3CiTmuOk/T9UBQMNd+Ep0IJ2J5D0CYUWDgfzX8Wj9EbE6Ym0st3OAHWAPUpX2HQWo0kd2D4QjVYUZ1Vj50cegP8CFQqYsHDiQS5rm+80gSPncdVKWw9LNGnRH/AFHKDY6GZ2Zdl7WTyzCfT+aoadWOg78OPxfMKPuAOqWtBBnzlVzprYlHmZJY1zAd2kxfcOkFVOPwmpTalS6ka7mgyANPqq2WK6ow8e4nKBu63WTB+qgzRBLqdDw+9R2s5GDbckDXeb+S1dDj5+hjYJ78uJa0Zndpu8Bv3mZhJcTO835AGLq1xjJVLkQbqmVcJWkGnIzDbODF4IIYyS4xbQWHK3ksscnCZrW1PZ06+Vvl3OntkhZaxNPOL2eIIBDmuzAkkAtgjNmfaZkwvS4s0eJw3F1fzpnPa8uW5BwzxmaWAEv7xd3qj2zYCxAMHS0W1WXw/gJ8PJylK+lLsuT9+ZLLki1USdSoCZJs1pvZpcGjvEAiJM6cusTk8V4zV/ww5Xv79vl+/wAyzh8X/ZlfhtRrquZzARILX9wU2lnfc1rhMGIsNi4LT4Vw8seN5HzfTe69dhcVO2oroXPZ17i2q8z33F0nrJB2nlaRfoulk6IyyIcRdNQ98tOuUEadJkGwBUZyccbcVuX4k9l0M7F1HhoJY0iL735h1pBsdBrHVPg55ZxvIq7e38DzRgpVE5rEv7wOk/5/VZPEo3KLOv4ZLTGSLfCWBxgmJFj5Rz6/LZcTMmlaNfFZKiarKLw9rNcxAaRodlDHg87/AB5nNlJVZ6DhKTg0NaJgAei9TjShFRXJbHMe7st/ZC4d6PkVPUKgTsJl0cPT+6kn6ioFUad8p+vzTsKKz38medv0hHMQmYl2n1SAXakf5KYEe3PMf+QRuI0K1NjbDXooNFpn8TY0Nbns11Rkl0AQDmIv0ap4+boKCVsczMGse0ZmOIfAcMwIAaJMHUlNRdW0FD4OrVdlzBre41z/ALsk5ifdseQPgiWlcgoDSc2rWZUbHdNVlQAXDBIZn/MXAEePSVJrTFpjLOIAJgEDxhVpCMymGucwvIyGo4tcD8bHFrQeQIbrvYK+qTrsBco1Wuc4h2ZhZmY4CMpHvA3vqDz8FW4AU6naZCXRPZ0zBEw9zoLdf8JuEGxoCx8VCG3AdDmxcSLGdrx6qtY6i7JtguJNhZZxNGKVhsNhmtbLgCTr/OSlHH3K8mZt0iXDXgl7tjIGsw0G4geKk3SMmboihVZGJxAHvOp5gQ2SHNgjKdr6WF45XtXJMh/1KD8OQXEVC6Gl0l4bnLmyZykjNDjpeQOSz8ZwePiY7qn0dcty/FmeNmlgaTHBgiYYwkkklxIMiTqNRH5eq8vDJlxZpxUtPO37c3+dzVlqS1NFrE0ab2lzcrssizjHd+F2/SyulxWRQbxzl0tPs+qKYRV7ow8WzPUc1hIYGseQSIaSQMuUjWHTcncaLV4XwMcsVkyct1Xf1v8ANyzNn0LSlv3CAOpU6kkQGAsgAOmtA75cO9p6Er0CjFVGK5bfQw3qe5pcHZloNsBPlubnmdfmoT3kQlzMXjXEhRqhlRktcJkXIvuPNUy4h42l0NuHDHJDZ7guIMAYMhMO2mwH6LbjknuUyi4ypnO42nDfA/Wf2WbjoXFPsb+BnU2u5f4bhszRBg/z+eS5Cj8Rpz5NztfZnhjj3nCYsL78/Q/NdDh+HjB6jnZZ3sjphhYv/PktLKKCNubEfRRsY5oHn80WBXqYXmI9f3UrChmYRmpMp6haQhot0AH88UtQ6E3h4mYHqmsjFpQU4YclLzBUio0A7tHr+qiSJVIF8zfCJQkMCXFx90H5KVUIL27hYNb8ymkxjdo47R4WT0iK/wBnJPvD0J/RSpIQnUmQWkgg6gxHommMZoYBADrfmcfqUm9wCMDNjfyQBTxLcku63UaJczn+KcSEgbyFW42W400VsfxruGNAO8RsP3UMmSOONsccTbMenia9VgHa9mwmWtIJlveESIkGQdeq5s8jmnFsnDw+eWOtvn9S1w/F1GY1rauV3aNAa8EtBBlpBEajkem61Ys0r03d/YzZ8EsWzLzOzEtYILZD7EA1ATLgSbzZdL4qtlBYoYkMqlhbluQPeOYlz72Hd0tymJXkuM4efDz15HqTTXa1SVP19fmbYzjOCrmTq1WUmODW5Q8ucbh0kgkiWzl0Enq3qst63ognbpbver2S2W33JVTV/ZfcpGpBzEBgcJ1m4JBcTPQL1Ph/DzwYtMnb/b0MmaSlLYFxiq2lhjkL3tfVhh9/MAIbBiYk8uauy5dO758vmVxVujJo1cVDfvWMhos1psJ6WLiAL3hc2WWUnepm/wD8dNq2ZXEsfUqVAKsTThthaCQdddIv8ktTk1bLMGGWK1I7Wo0OpAjkutiMeW9W5zuMp5sw5/XUfRWZoa4NDwT0TTNn2ewDg4G3T6bLBjgmkzRkyXZ6TgKZDBYDz/dadkqMbZItvcHyMqLGRdCBjBvQIActPKPIoActjW8oES7u4KQxoaLwf0TAaTsWx4ooiU6lH8w8hKt2GBLQN/QJ2FDspP2mOtlKkwLdFrt7+AH1TATmFPYARpHcfVPYBmtAN/qlcegBXtYR/lG4GfVw3J0dIhSr0Ao4ym6IuesSPOAoOLW6GjlsZhHAkwPHM0AC3MzuNlRLI10+5cq7/YxcbPZlrSDvIBiTHPX+y5WeUpzt8jWoXBpLdksNxGmGsDwWkNa0gifcb8JNnN39FCXM1YeJxqGlumtqHZizUr0yA7JTdMkZZJc02nbu/Pfe7h4uU1+V7nO47PDI0oPkdHxBtR1RzQBla90HPJ74Doy7DfTddeFUc9NBaOB7oBAJ53mRnIjb4vLKq8kVK0+TBSa3QOjwsMu4AiBqDHeaCSMu8hUcPw2PDah1LcvETyv4mCr0BnzlpIzS5obnJbOmXey2rlRTZl+0NI9hQygWLngAEfGCPosfFRbi3uWY5aZX7GYMc0tDs1oADSO94BsTpuFyXFo9FHi8LV3RUGWsXOMj4dADM3cZvqdAhuSqjLPKsjuPI2OE8QdHZG50adJAXS4bNb0sz58Nx1hqlKX5RdxueTepWvLlpaY8/wBjHBf9ny/c6b2ccHOAb7osDz6+qyY3vtyROaaVs7luFEaT5BaNimyLqYFgAD5BIkmCc0g3Hp/ZAEwxvOPEQkBKY+MR/OaAIVasfET5NKaViJUZi+nhH6pvYCOIqD8XkD+kpIW5Dtmfm/2fumMrgaqyRIoFxnVSiRZpcPdZSYBHuPNOthj1NFBcwK1Z5jU+qbSAovKjyYGlgPc8kSb2EDqKyLGxqugS6gcdxpo5bfqssluaImJWaMht8P8AxXPn/kao/wD9PmHp0m9jhzlEmo4EwJiNJV2aK0x26o5XFr/kfv8A0aHtDSa2qzK0CWkmABJzG5jUrfiSSbIY+TNHEHvn/QfOHXRAj0LVPRQkATEj6fXVKAFNg+8Hn/6lWP8AxEYrruog3GTQ3HvO/Yeil3JFUUG93ut/+s12g97PE+MbrnvHDU1S5diFbswa4++cNs2iomqujuwSWKHsWKTR91b4lbgSd+/8FMm9/Yu461NoFgTcC0+7rzV+VVFUUYt5uzp/ZIXClHkKZ1mFce01VvQp6hMQO8hDLWHYCBIB8bqAmPWaER5giw1gy6D0T6kb3KtSmM2g9ApEjSwzRGirm9yifMGWiTZMlZn1GCTYeiuXIs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071" y="1399289"/>
            <a:ext cx="2750399" cy="20601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587" y="1399289"/>
            <a:ext cx="1909730" cy="29706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009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73629" y="1216008"/>
            <a:ext cx="10646229" cy="4803792"/>
          </a:xfrm>
        </p:spPr>
        <p:txBody>
          <a:bodyPr>
            <a:noAutofit/>
          </a:bodyPr>
          <a:lstStyle/>
          <a:p>
            <a:r>
              <a:rPr lang="en-US" dirty="0"/>
              <a:t>Krishna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eighth avatar (incarnation) of Vishnu</a:t>
            </a:r>
          </a:p>
          <a:p>
            <a:pPr lvl="1"/>
            <a:r>
              <a:rPr lang="en-US" dirty="0" smtClean="0"/>
              <a:t>Usually </a:t>
            </a:r>
            <a:r>
              <a:rPr lang="en-US" dirty="0"/>
              <a:t>portrayed as a child and a prankster, often shown </a:t>
            </a:r>
            <a:r>
              <a:rPr lang="en-US" dirty="0" smtClean="0"/>
              <a:t>playing a </a:t>
            </a:r>
            <a:r>
              <a:rPr lang="en-US" dirty="0"/>
              <a:t>flute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11096" y="27659"/>
            <a:ext cx="10537362" cy="1115341"/>
          </a:xfrm>
        </p:spPr>
        <p:txBody>
          <a:bodyPr>
            <a:normAutofit/>
          </a:bodyPr>
          <a:lstStyle/>
          <a:p>
            <a:r>
              <a:rPr lang="en-US" sz="4800" dirty="0"/>
              <a:t>Gods and Goddesses</a:t>
            </a:r>
            <a:endParaRPr lang="en-US" sz="4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7327" y="6356140"/>
            <a:ext cx="7881253" cy="490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4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20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4">
                  <a:lumMod val="75000"/>
                </a:schemeClr>
              </a:buClr>
              <a:buSzPct val="70000"/>
              <a:buFont typeface="Wingdings 3" panose="05040102010807070707" pitchFamily="18" charset="2"/>
              <a:buChar char="u"/>
              <a:defRPr sz="1800" kern="120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spc="300" dirty="0" smtClean="0"/>
              <a:t>Global University of Theological Studies</a:t>
            </a:r>
            <a:endParaRPr lang="en-US" sz="2400" spc="300" dirty="0"/>
          </a:p>
        </p:txBody>
      </p:sp>
      <p:pic>
        <p:nvPicPr>
          <p:cNvPr id="8194" name="Picture 2" descr="http://www.iloveindia.com/spirituality/gods/gifs/krishna-hindu-go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897" y="2952236"/>
            <a:ext cx="3395699" cy="28381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39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60616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a:style>
    </a:lnDef>
    <a:txDef>
      <a:spPr>
        <a:noFill/>
        <a:ln>
          <a:solidFill>
            <a:schemeClr val="accent4">
              <a:lumMod val="50000"/>
            </a:schemeClr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Whirligig design template" id="{C20C433A-93F8-478B-AC4D-DD4E52A28B92}" vid="{C901235C-D99E-4DA4-B3B6-5E8DC515C8A8}"/>
    </a:ext>
  </a:extLst>
</a:theme>
</file>

<file path=ppt/theme/theme2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F9C49E1-11F2-4EB9-9390-F2D155C1AA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TS103460616</Template>
  <TotalTime>0</TotalTime>
  <Words>1016</Words>
  <Application>Microsoft Office PowerPoint</Application>
  <PresentationFormat>Custom</PresentationFormat>
  <Paragraphs>180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TS103460616</vt:lpstr>
      <vt:lpstr>Major World Religions</vt:lpstr>
      <vt:lpstr>Gods and Goddesses</vt:lpstr>
      <vt:lpstr>Gods and Goddesses</vt:lpstr>
      <vt:lpstr>Gods and Goddesses</vt:lpstr>
      <vt:lpstr>Gods and Goddesses</vt:lpstr>
      <vt:lpstr>Gods and Goddesses</vt:lpstr>
      <vt:lpstr>Gods and Goddesses</vt:lpstr>
      <vt:lpstr>Gods and Goddesses</vt:lpstr>
      <vt:lpstr>Gods and Goddesses</vt:lpstr>
      <vt:lpstr>Gods and Goddesses</vt:lpstr>
      <vt:lpstr>Gods and Goddesses</vt:lpstr>
      <vt:lpstr>Gods and Goddesses</vt:lpstr>
      <vt:lpstr>Four Goals</vt:lpstr>
      <vt:lpstr>Four Goals</vt:lpstr>
      <vt:lpstr>Four Goals</vt:lpstr>
      <vt:lpstr>Four Goals</vt:lpstr>
      <vt:lpstr>Four Goals</vt:lpstr>
      <vt:lpstr>Four Goals</vt:lpstr>
      <vt:lpstr>Four Goals</vt:lpstr>
      <vt:lpstr>Four Goals</vt:lpstr>
      <vt:lpstr>Four Goals</vt:lpstr>
      <vt:lpstr>Central Doctrines</vt:lpstr>
      <vt:lpstr>Central Doctrines</vt:lpstr>
      <vt:lpstr>Central Doctrines</vt:lpstr>
      <vt:lpstr>Central Doctrines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2013-08-11T01:55:28Z</dcterms:created>
  <dcterms:modified xsi:type="dcterms:W3CDTF">2013-09-08T01:03:17Z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TC034606169991</vt:lpwstr>
  </property>
</Properties>
</file>