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  <p:sldId id="289" r:id="rId19"/>
    <p:sldId id="286" r:id="rId20"/>
    <p:sldId id="277" r:id="rId21"/>
    <p:sldId id="278" r:id="rId22"/>
    <p:sldId id="279" r:id="rId23"/>
    <p:sldId id="280" r:id="rId24"/>
    <p:sldId id="281" r:id="rId25"/>
    <p:sldId id="282" r:id="rId26"/>
    <p:sldId id="29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8/16/2013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8/16/2013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8/16/2013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8/16/2013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8/16/2013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8/16/2013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3019010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Hinduism</a:t>
            </a:r>
            <a:endParaRPr lang="en-US" sz="5400" b="1" spc="300" dirty="0" smtClean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Salvation </a:t>
            </a:r>
            <a:r>
              <a:rPr lang="en-US" dirty="0" smtClean="0"/>
              <a:t>- Moksha </a:t>
            </a:r>
            <a:r>
              <a:rPr lang="en-US" dirty="0"/>
              <a:t>is the liberation from samsara, </a:t>
            </a:r>
            <a:r>
              <a:rPr lang="en-US" dirty="0" smtClean="0"/>
              <a:t>the continual </a:t>
            </a:r>
            <a:r>
              <a:rPr lang="en-US" dirty="0"/>
              <a:t>cycle of repeated death and rebirth. It </a:t>
            </a:r>
            <a:r>
              <a:rPr lang="en-US" dirty="0" smtClean="0"/>
              <a:t>is the </a:t>
            </a:r>
            <a:r>
              <a:rPr lang="en-US" dirty="0"/>
              <a:t>release from suffering involved in death </a:t>
            </a:r>
            <a:r>
              <a:rPr lang="en-US" dirty="0" smtClean="0"/>
              <a:t>and reincarnation.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Soul </a:t>
            </a:r>
            <a:r>
              <a:rPr lang="en-US" dirty="0" smtClean="0"/>
              <a:t>- Each </a:t>
            </a:r>
            <a:r>
              <a:rPr lang="en-US" dirty="0"/>
              <a:t>living being has a soul called Atman.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18" name="Picture 2" descr="https://encrypted-tbn3.gstatic.com/images?q=tbn:ANd9GcTNODxS0c_T_azL4D9FbUfhb0NRxoubXUI_5DJRn61M5A7ZXhr6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82" y="2689112"/>
            <a:ext cx="2893385" cy="19254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Sacred </a:t>
            </a:r>
            <a:r>
              <a:rPr lang="en-US" dirty="0"/>
              <a:t>Writings </a:t>
            </a:r>
            <a:r>
              <a:rPr lang="en-US" dirty="0" smtClean="0"/>
              <a:t>- The </a:t>
            </a:r>
            <a:r>
              <a:rPr lang="en-US" dirty="0"/>
              <a:t>Four Vedas, the </a:t>
            </a:r>
            <a:r>
              <a:rPr lang="en-US" dirty="0" err="1"/>
              <a:t>Mahabharta</a:t>
            </a:r>
            <a:r>
              <a:rPr lang="en-US" dirty="0"/>
              <a:t>, the </a:t>
            </a:r>
            <a:r>
              <a:rPr lang="en-US" dirty="0" smtClean="0"/>
              <a:t>Upanishads, the </a:t>
            </a:r>
            <a:r>
              <a:rPr lang="en-US" dirty="0"/>
              <a:t>Ramayana</a:t>
            </a:r>
          </a:p>
          <a:p>
            <a:endParaRPr lang="en-US" dirty="0" smtClean="0"/>
          </a:p>
          <a:p>
            <a:r>
              <a:rPr lang="en-US" dirty="0" smtClean="0"/>
              <a:t>Afterlife - Death </a:t>
            </a:r>
            <a:r>
              <a:rPr lang="en-US" dirty="0"/>
              <a:t>only leads to another reincarnation—one </a:t>
            </a:r>
            <a:r>
              <a:rPr lang="en-US" dirty="0" smtClean="0"/>
              <a:t>of the </a:t>
            </a:r>
            <a:r>
              <a:rPr lang="en-US" dirty="0"/>
              <a:t>continuous cycle of death and </a:t>
            </a:r>
            <a:r>
              <a:rPr lang="en-US" dirty="0" smtClean="0"/>
              <a:t>rebirth—until the </a:t>
            </a:r>
            <a:r>
              <a:rPr lang="en-US" dirty="0"/>
              <a:t>soul achieves Moksha and is liberated.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4" name="Picture 4" descr="http://www.wisdomportal.com/PoetryAnthology/Mascaro-Upanishads(278x446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8313">
            <a:off x="7387380" y="519406"/>
            <a:ext cx="1647203" cy="26426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bl.uk/onlinegallery/ttp/ramayana/accessible/images/page3ful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2" r="4658"/>
          <a:stretch/>
        </p:blipFill>
        <p:spPr bwMode="auto">
          <a:xfrm>
            <a:off x="4711755" y="1324286"/>
            <a:ext cx="2745845" cy="17290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bookvistas.com/uploads/6114125_Bscan00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1437">
            <a:off x="9000547" y="462860"/>
            <a:ext cx="2346720" cy="24451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word </a:t>
            </a:r>
            <a:r>
              <a:rPr lang="en-US" i="1" dirty="0"/>
              <a:t>Hindu </a:t>
            </a:r>
            <a:r>
              <a:rPr lang="en-US" dirty="0"/>
              <a:t>is derived from the </a:t>
            </a:r>
            <a:r>
              <a:rPr lang="en-US" dirty="0" smtClean="0"/>
              <a:t>                                            Indus River. 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ancient Persians called the </a:t>
            </a:r>
            <a:r>
              <a:rPr lang="en-US" dirty="0" smtClean="0"/>
              <a:t>                                                       river </a:t>
            </a:r>
            <a:r>
              <a:rPr lang="en-US" dirty="0" err="1" smtClean="0"/>
              <a:t>Sindhu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referred to the people living across </a:t>
            </a:r>
            <a:r>
              <a:rPr lang="en-US" dirty="0" smtClean="0"/>
              <a:t>                                       the </a:t>
            </a:r>
            <a:r>
              <a:rPr lang="en-US" dirty="0"/>
              <a:t>Indus River as “</a:t>
            </a:r>
            <a:r>
              <a:rPr lang="en-US" dirty="0" smtClean="0"/>
              <a:t>Hindus” and their religion </a:t>
            </a:r>
            <a:r>
              <a:rPr lang="en-US" dirty="0"/>
              <a:t>“Hinduism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1266" name="Picture 2" descr="http://www.awesomestories.com/images/user/a1acc098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732">
            <a:off x="7768487" y="808181"/>
            <a:ext cx="3810000" cy="32861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Although Hinduism lacks a codified set of doctrines, it embraces a </a:t>
            </a:r>
            <a:r>
              <a:rPr lang="en-US" dirty="0" smtClean="0"/>
              <a:t>wide range </a:t>
            </a:r>
            <a:r>
              <a:rPr lang="en-US" dirty="0"/>
              <a:t>of philosophies and practices that divides Hinduism into four </a:t>
            </a:r>
            <a:r>
              <a:rPr lang="en-US" dirty="0" smtClean="0"/>
              <a:t>main branches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Divisions in 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2290" name="Picture 2" descr="http://blog.beliefnet.com/religion101/files/2012/11/Hindu-Se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933" y="2991967"/>
            <a:ext cx="5245764" cy="255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 divisions are based on the main god or goddess worshiped within the sect. </a:t>
            </a:r>
            <a:endParaRPr lang="en-US" dirty="0" smtClean="0"/>
          </a:p>
          <a:p>
            <a:endParaRPr lang="en-US" dirty="0" smtClean="0"/>
          </a:p>
          <a:p>
            <a:endParaRPr lang="en-US" sz="36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err="1" smtClean="0"/>
              <a:t>Shaivism</a:t>
            </a:r>
            <a:r>
              <a:rPr lang="en-US" dirty="0" smtClean="0"/>
              <a:t> </a:t>
            </a:r>
            <a:r>
              <a:rPr lang="en-US" dirty="0"/>
              <a:t>worships Shiva; </a:t>
            </a:r>
            <a:r>
              <a:rPr lang="en-US" dirty="0" err="1"/>
              <a:t>Vaishnavism</a:t>
            </a:r>
            <a:r>
              <a:rPr lang="en-US" dirty="0"/>
              <a:t>, Vishnu; </a:t>
            </a:r>
            <a:r>
              <a:rPr lang="en-US" dirty="0" err="1"/>
              <a:t>Shaktism</a:t>
            </a:r>
            <a:r>
              <a:rPr lang="en-US" dirty="0"/>
              <a:t>, the female aspect of god (Shakti); and </a:t>
            </a:r>
            <a:r>
              <a:rPr lang="en-US" dirty="0" err="1"/>
              <a:t>Smartism</a:t>
            </a:r>
            <a:r>
              <a:rPr lang="en-US" dirty="0"/>
              <a:t> worships six </a:t>
            </a:r>
            <a:r>
              <a:rPr lang="en-US" dirty="0" smtClean="0"/>
              <a:t>gods</a:t>
            </a:r>
            <a:r>
              <a:rPr lang="en-US" dirty="0"/>
              <a:t>: Shiva, Vishnu, Shakti, Ganesh, </a:t>
            </a:r>
            <a:r>
              <a:rPr lang="en-US" dirty="0" err="1"/>
              <a:t>Murugan</a:t>
            </a:r>
            <a:r>
              <a:rPr lang="en-US" dirty="0"/>
              <a:t>, and Surya.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Divisions in 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3314" name="Picture 2" descr="http://coolbuddy.com/imgs/a_hindu_god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317" y="2232844"/>
            <a:ext cx="2440614" cy="23874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 err="1"/>
              <a:t>Shaivism</a:t>
            </a:r>
            <a:r>
              <a:rPr lang="en-US" dirty="0"/>
              <a:t>, </a:t>
            </a:r>
            <a:r>
              <a:rPr lang="en-US" dirty="0" err="1"/>
              <a:t>Vaishnavism</a:t>
            </a:r>
            <a:r>
              <a:rPr lang="en-US" dirty="0"/>
              <a:t>, </a:t>
            </a:r>
            <a:r>
              <a:rPr lang="en-US" dirty="0" err="1"/>
              <a:t>Shaktism</a:t>
            </a:r>
            <a:r>
              <a:rPr lang="en-US" dirty="0"/>
              <a:t>, and </a:t>
            </a:r>
            <a:r>
              <a:rPr lang="en-US" dirty="0" err="1"/>
              <a:t>Smartism</a:t>
            </a:r>
            <a:r>
              <a:rPr lang="en-US" dirty="0"/>
              <a:t> share rituals, </a:t>
            </a:r>
            <a:r>
              <a:rPr lang="en-US" dirty="0" smtClean="0"/>
              <a:t>beliefs, tradition</a:t>
            </a:r>
            <a:r>
              <a:rPr lang="en-US" dirty="0"/>
              <a:t>, and gods.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However</a:t>
            </a:r>
            <a:r>
              <a:rPr lang="en-US" dirty="0"/>
              <a:t>, each sect has a different philosophy on how </a:t>
            </a:r>
            <a:r>
              <a:rPr lang="en-US" dirty="0" smtClean="0"/>
              <a:t>one should </a:t>
            </a:r>
            <a:r>
              <a:rPr lang="en-US" dirty="0"/>
              <a:t>reach life’s ultimate goal of liberation from the continual cycle of </a:t>
            </a:r>
            <a:r>
              <a:rPr lang="en-US" dirty="0" smtClean="0"/>
              <a:t>death and </a:t>
            </a:r>
            <a:r>
              <a:rPr lang="en-US" dirty="0"/>
              <a:t>rebirth.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Divisions in 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4338" name="Picture 2" descr="http://popealice.com/wp-content/uploads/2012/01/libe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112">
            <a:off x="8373655" y="3785190"/>
            <a:ext cx="3071924" cy="23039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Their </a:t>
            </a:r>
            <a:r>
              <a:rPr lang="en-US" dirty="0"/>
              <a:t>beliefs about the gods also vary.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group teaches different methods </a:t>
            </a:r>
            <a:r>
              <a:rPr lang="en-US" dirty="0" smtClean="0"/>
              <a:t>                                       of </a:t>
            </a:r>
            <a:r>
              <a:rPr lang="en-US" dirty="0"/>
              <a:t>self-realization and </a:t>
            </a:r>
            <a:r>
              <a:rPr lang="en-US" dirty="0" smtClean="0"/>
              <a:t>aspects </a:t>
            </a:r>
            <a:r>
              <a:rPr lang="en-US" dirty="0"/>
              <a:t>of the </a:t>
            </a:r>
            <a:r>
              <a:rPr lang="en-US" dirty="0" smtClean="0"/>
              <a:t>                                         one </a:t>
            </a:r>
            <a:r>
              <a:rPr lang="en-US" dirty="0"/>
              <a:t>supreme God, </a:t>
            </a:r>
            <a:r>
              <a:rPr lang="en-US" dirty="0" smtClean="0"/>
              <a:t>but they respect                                    and accept </a:t>
            </a:r>
            <a:r>
              <a:rPr lang="en-US" dirty="0"/>
              <a:t>the others.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Conflict </a:t>
            </a:r>
            <a:r>
              <a:rPr lang="en-US" dirty="0"/>
              <a:t>between the four factions is rare.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Divisions in 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5362" name="Picture 2" descr="http://www.thedailystar.net/beta2/wp-content/uploads/2013/07/met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2568">
            <a:off x="8412247" y="2441337"/>
            <a:ext cx="3421945" cy="22068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Hinduism is both monotheistic as well as polytheistic.</a:t>
            </a:r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monotheistic because Hindus believe in one supreme being, Brahman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6388" name="Picture 4" descr="http://king.tattoora.com/wp-content/uploads/2012/06/brahma_hind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333" y="3158792"/>
            <a:ext cx="3034192" cy="28890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3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He occupies the highest place as the creator.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Brahman </a:t>
            </a:r>
            <a:r>
              <a:rPr lang="en-US" dirty="0"/>
              <a:t>is the Absolute, </a:t>
            </a:r>
            <a:r>
              <a:rPr lang="en-US" dirty="0" smtClean="0"/>
              <a:t>the supreme </a:t>
            </a:r>
            <a:r>
              <a:rPr lang="en-US" dirty="0"/>
              <a:t>being that sustains the </a:t>
            </a:r>
            <a:r>
              <a:rPr lang="en-US" dirty="0" smtClean="0"/>
              <a:t>universe.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7412" name="Picture 4" descr="http://rlv.zcache.com/brahma_hindu_hinduism_deity_deities_india_god_postcard-r0e4a8c3dc8cd44a7a9cfb0deca817c94_vgbaq_8byvr_5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3909" r="14891" b="4522"/>
          <a:stretch/>
        </p:blipFill>
        <p:spPr bwMode="auto">
          <a:xfrm rot="21255652">
            <a:off x="1910611" y="3274830"/>
            <a:ext cx="2365194" cy="31238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 smtClean="0"/>
              <a:t>Brahman </a:t>
            </a:r>
            <a:r>
              <a:rPr lang="en-US" dirty="0"/>
              <a:t>is </a:t>
            </a:r>
            <a:r>
              <a:rPr lang="en-US" i="1" dirty="0" err="1"/>
              <a:t>panentheistic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Whereas </a:t>
            </a:r>
            <a:r>
              <a:rPr lang="en-US" i="1" dirty="0" smtClean="0"/>
              <a:t>pantheism </a:t>
            </a:r>
            <a:r>
              <a:rPr lang="en-US" dirty="0" smtClean="0"/>
              <a:t>teaches </a:t>
            </a:r>
            <a:r>
              <a:rPr lang="en-US" dirty="0"/>
              <a:t>that </a:t>
            </a:r>
            <a:r>
              <a:rPr lang="en-US" dirty="0" smtClean="0"/>
              <a:t>                                      God </a:t>
            </a:r>
            <a:r>
              <a:rPr lang="en-US" dirty="0"/>
              <a:t>is in everything, </a:t>
            </a:r>
            <a:r>
              <a:rPr lang="en-US" dirty="0" err="1"/>
              <a:t>panentheism</a:t>
            </a:r>
            <a:r>
              <a:rPr lang="en-US" dirty="0"/>
              <a:t> </a:t>
            </a:r>
            <a:r>
              <a:rPr lang="en-US" dirty="0" smtClean="0"/>
              <a:t>                                       teaches that </a:t>
            </a:r>
            <a:r>
              <a:rPr lang="en-US" dirty="0"/>
              <a:t>everything is in God.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Brahman </a:t>
            </a:r>
            <a:r>
              <a:rPr lang="en-US" dirty="0"/>
              <a:t>is the source of everything material </a:t>
            </a:r>
            <a:r>
              <a:rPr lang="en-US" dirty="0" smtClean="0"/>
              <a:t>and metaphysical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8434" name="Picture 2" descr="http://www.proginosko.com/wordpress/wp-content/uploads/Theism-and-Panentheis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904">
            <a:off x="7942516" y="2080662"/>
            <a:ext cx="3562786" cy="26720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3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Transcendental mediation. Yoga. New Age religions. Karma. Music of </a:t>
            </a:r>
            <a:r>
              <a:rPr lang="en-US" dirty="0" smtClean="0"/>
              <a:t>the Beatles</a:t>
            </a:r>
            <a:r>
              <a:rPr lang="en-US" dirty="0"/>
              <a:t>. Hollywood stars.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 smtClean="0"/>
              <a:t>All </a:t>
            </a:r>
            <a:r>
              <a:rPr lang="en-US" dirty="0"/>
              <a:t>of these are directly influenced by Hinduism, </a:t>
            </a:r>
            <a:r>
              <a:rPr lang="en-US" dirty="0" smtClean="0"/>
              <a:t>a religion </a:t>
            </a:r>
            <a:r>
              <a:rPr lang="en-US" dirty="0"/>
              <a:t>of the East that has greatly affected the Western world.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gods-goddess.com/wp-content/uploads/2013/04/Hindui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480" y="3598324"/>
            <a:ext cx="4305372" cy="25633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Hinduism is also polytheistic because while Brahman is </a:t>
            </a:r>
            <a:r>
              <a:rPr lang="en-US" dirty="0" smtClean="0"/>
              <a:t>supreme, thousands </a:t>
            </a:r>
            <a:r>
              <a:rPr lang="en-US" dirty="0"/>
              <a:t>of gods and goddesses exist.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9458" name="Picture 2" descr="http://3.bp.blogspot.com/_N12sxdwLe-o/SSKtY7jjNAI/AAAAAAAACGo/SurH3rkci1c/s400/4518_Sikh_Hindu_col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923" y="2516295"/>
            <a:ext cx="4444030" cy="31108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They are manifestations of the Absolute. </a:t>
            </a:r>
          </a:p>
          <a:p>
            <a:endParaRPr lang="en-US" sz="2400" dirty="0"/>
          </a:p>
          <a:p>
            <a:r>
              <a:rPr lang="en-US" dirty="0"/>
              <a:t>There are many Hindu gods to suit the moods, feelings, emotions and social background of the devotees.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482" name="Picture 2" descr="http://picpulp.com/wp-content/uploads/2013/04/emoticons21.jpg?f3256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781" y="3220501"/>
            <a:ext cx="4096266" cy="28961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69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sz="2000" dirty="0"/>
          </a:p>
          <a:p>
            <a:endParaRPr lang="en-US" dirty="0" smtClean="0"/>
          </a:p>
          <a:p>
            <a:r>
              <a:rPr lang="en-US" dirty="0" smtClean="0"/>
              <a:t>Brahma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Creator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swan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four heads, four arms, and a reddish complexion</a:t>
            </a:r>
          </a:p>
          <a:p>
            <a:pPr lvl="1"/>
            <a:r>
              <a:rPr lang="en-US" dirty="0" smtClean="0"/>
              <a:t>Not </a:t>
            </a:r>
            <a:r>
              <a:rPr lang="en-US" dirty="0"/>
              <a:t>commonly worshiped</a:t>
            </a:r>
          </a:p>
          <a:p>
            <a:pPr lvl="1"/>
            <a:r>
              <a:rPr lang="en-US" dirty="0" smtClean="0"/>
              <a:t>Not </a:t>
            </a:r>
            <a:r>
              <a:rPr lang="en-US" dirty="0"/>
              <a:t>to be confused with Brahman (the ground of all being) </a:t>
            </a:r>
            <a:r>
              <a:rPr lang="en-US" dirty="0" smtClean="0"/>
              <a:t>or Brahmin </a:t>
            </a:r>
            <a:r>
              <a:rPr lang="en-US" dirty="0"/>
              <a:t>(priestly caste)</a:t>
            </a:r>
          </a:p>
          <a:p>
            <a:pPr lvl="1"/>
            <a:r>
              <a:rPr lang="en-US" dirty="0" smtClean="0"/>
              <a:t>Forms </a:t>
            </a:r>
            <a:r>
              <a:rPr lang="en-US" dirty="0"/>
              <a:t>the Hindu Trinity (</a:t>
            </a:r>
            <a:r>
              <a:rPr lang="en-US" dirty="0" err="1"/>
              <a:t>Trimurti</a:t>
            </a:r>
            <a:r>
              <a:rPr lang="en-US" dirty="0"/>
              <a:t>) with Vishnu and Shiva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1506" name="Picture 2" descr="http://blog.prabhubhakti.com/wp-content/uploads/2011/06/lord-brah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9585">
            <a:off x="8992829" y="535135"/>
            <a:ext cx="2502148" cy="34201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 smtClean="0"/>
              <a:t>Vishnu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Preserver, the “All-pervading”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</a:t>
            </a:r>
            <a:r>
              <a:rPr lang="en-US" dirty="0" err="1"/>
              <a:t>garuda</a:t>
            </a:r>
            <a:r>
              <a:rPr lang="en-US" dirty="0"/>
              <a:t>, a bird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four arms, a bluish complexion, </a:t>
            </a:r>
            <a:r>
              <a:rPr lang="en-US" dirty="0" smtClean="0"/>
              <a:t>                                                      and </a:t>
            </a:r>
            <a:r>
              <a:rPr lang="en-US" dirty="0"/>
              <a:t>rests on a snake</a:t>
            </a:r>
          </a:p>
          <a:p>
            <a:pPr lvl="1"/>
            <a:r>
              <a:rPr lang="en-US" dirty="0" smtClean="0"/>
              <a:t>Was </a:t>
            </a:r>
            <a:r>
              <a:rPr lang="en-US" dirty="0"/>
              <a:t>incarnated (born as an animal or </a:t>
            </a:r>
            <a:r>
              <a:rPr lang="en-US" dirty="0" smtClean="0"/>
              <a:t>                                              human </a:t>
            </a:r>
            <a:r>
              <a:rPr lang="en-US" dirty="0"/>
              <a:t>nine times with </a:t>
            </a:r>
            <a:r>
              <a:rPr lang="en-US" dirty="0" smtClean="0"/>
              <a:t>one more </a:t>
            </a:r>
            <a:r>
              <a:rPr lang="en-US" dirty="0"/>
              <a:t>still to come)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the main god of </a:t>
            </a:r>
            <a:r>
              <a:rPr lang="en-US" dirty="0" err="1"/>
              <a:t>Vaishnavism</a:t>
            </a:r>
            <a:endParaRPr lang="en-US" dirty="0"/>
          </a:p>
          <a:p>
            <a:pPr lvl="1"/>
            <a:r>
              <a:rPr lang="en-US" dirty="0" smtClean="0"/>
              <a:t>Restores </a:t>
            </a:r>
            <a:r>
              <a:rPr lang="en-US" dirty="0"/>
              <a:t>moral order (dharma)</a:t>
            </a:r>
          </a:p>
          <a:p>
            <a:pPr lvl="1"/>
            <a:r>
              <a:rPr lang="en-US" dirty="0" smtClean="0"/>
              <a:t>Forms </a:t>
            </a:r>
            <a:r>
              <a:rPr lang="en-US" dirty="0"/>
              <a:t>the Hindu Trinity (</a:t>
            </a:r>
            <a:r>
              <a:rPr lang="en-US" dirty="0" err="1"/>
              <a:t>Trimurti</a:t>
            </a:r>
            <a:r>
              <a:rPr lang="en-US" dirty="0"/>
              <a:t>) with Brahma and Shiva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2530" name="Picture 2" descr="http://fc03.deviantart.net/fs71/f/2012/138/2/0/vishnu_by_vishnu108-d29yz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042">
            <a:off x="8588586" y="701747"/>
            <a:ext cx="2953858" cy="29771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Shiva</a:t>
            </a:r>
          </a:p>
          <a:p>
            <a:pPr lvl="1"/>
            <a:r>
              <a:rPr lang="en-US" dirty="0" smtClean="0"/>
              <a:t>The Destroyer/Transformer</a:t>
            </a:r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</a:t>
            </a:r>
            <a:r>
              <a:rPr lang="en-US" dirty="0" smtClean="0"/>
              <a:t>bull</a:t>
            </a:r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Has </a:t>
            </a:r>
            <a:r>
              <a:rPr lang="en-US" dirty="0"/>
              <a:t>matted hair, a third eye, a blue throat, </a:t>
            </a:r>
            <a:r>
              <a:rPr lang="en-US" dirty="0" smtClean="0"/>
              <a:t>                                        and </a:t>
            </a:r>
            <a:r>
              <a:rPr lang="en-US" dirty="0"/>
              <a:t>trident in his </a:t>
            </a:r>
            <a:r>
              <a:rPr lang="en-US" dirty="0" smtClean="0"/>
              <a:t>hand</a:t>
            </a:r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Often </a:t>
            </a:r>
            <a:r>
              <a:rPr lang="en-US" dirty="0"/>
              <a:t>worshiped in the featureless lingam </a:t>
            </a:r>
            <a:r>
              <a:rPr lang="en-US" dirty="0" smtClean="0"/>
              <a:t>form</a:t>
            </a:r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Is </a:t>
            </a:r>
            <a:r>
              <a:rPr lang="en-US" dirty="0"/>
              <a:t>the main god of </a:t>
            </a:r>
            <a:r>
              <a:rPr lang="en-US" dirty="0" err="1" smtClean="0"/>
              <a:t>Salvism</a:t>
            </a:r>
            <a:endParaRPr lang="en-US" dirty="0" smtClean="0"/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Name </a:t>
            </a:r>
            <a:r>
              <a:rPr lang="en-US" dirty="0"/>
              <a:t>means “Auspicious One</a:t>
            </a:r>
            <a:r>
              <a:rPr lang="en-US" dirty="0" smtClean="0"/>
              <a:t>”</a:t>
            </a:r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Forms </a:t>
            </a:r>
            <a:r>
              <a:rPr lang="en-US" dirty="0"/>
              <a:t>the Hindu Trinity (</a:t>
            </a:r>
            <a:r>
              <a:rPr lang="en-US" dirty="0" err="1"/>
              <a:t>Trimurti</a:t>
            </a:r>
            <a:r>
              <a:rPr lang="en-US" dirty="0"/>
              <a:t>) with Brahma and Vishnu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3554" name="Picture 2" descr="http://www.iloveindia.com/spirituality/gods/gifs/shiva-hindu-g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528" y="432311"/>
            <a:ext cx="3057399" cy="2555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 err="1"/>
              <a:t>Sarawati</a:t>
            </a:r>
            <a:endParaRPr lang="en-US" dirty="0"/>
          </a:p>
          <a:p>
            <a:pPr lvl="1"/>
            <a:r>
              <a:rPr lang="en-US" dirty="0" smtClean="0"/>
              <a:t>Goddess </a:t>
            </a:r>
            <a:r>
              <a:rPr lang="en-US" dirty="0"/>
              <a:t>of knowledge, music, and the arts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swan</a:t>
            </a:r>
          </a:p>
          <a:p>
            <a:pPr lvl="1"/>
            <a:r>
              <a:rPr lang="en-US" dirty="0" smtClean="0"/>
              <a:t>Wife </a:t>
            </a:r>
            <a:r>
              <a:rPr lang="en-US" dirty="0"/>
              <a:t>of Brahma</a:t>
            </a:r>
          </a:p>
          <a:p>
            <a:pPr lvl="1"/>
            <a:r>
              <a:rPr lang="en-US" dirty="0" smtClean="0"/>
              <a:t>Sits </a:t>
            </a:r>
            <a:r>
              <a:rPr lang="en-US" dirty="0"/>
              <a:t>on a white lotus playing a </a:t>
            </a:r>
            <a:r>
              <a:rPr lang="en-US" dirty="0" err="1"/>
              <a:t>veena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4578" name="Picture 2" descr="http://www.wallsave.com/wallpapers/1000x786/spiritual/217233/spiritual-goddess-saraswati-basant-panchami-hindu-god-2172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2602">
            <a:off x="1672245" y="3739937"/>
            <a:ext cx="3295572" cy="259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Hinduism is the world’s oldest extant religion, with a billion </a:t>
            </a:r>
            <a:r>
              <a:rPr lang="en-US" dirty="0" smtClean="0"/>
              <a:t>followers, making </a:t>
            </a:r>
            <a:r>
              <a:rPr lang="en-US" dirty="0"/>
              <a:t>it the </a:t>
            </a:r>
            <a:r>
              <a:rPr lang="en-US" dirty="0" smtClean="0"/>
              <a:t>third </a:t>
            </a:r>
            <a:r>
              <a:rPr lang="en-US" dirty="0"/>
              <a:t>largest religion.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spotonlists.com/wp-content/uploads/2013/02/third-largest-relig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229" y="2431237"/>
            <a:ext cx="5436661" cy="30445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Hinduism </a:t>
            </a:r>
            <a:r>
              <a:rPr lang="en-US" dirty="0"/>
              <a:t>is a conglomeration of religious, philosophical, and cultural ideas and practices that originated in India, characterized by the belief in reincarnation, one absolute being of multiple manifestations, the law of </a:t>
            </a:r>
            <a:r>
              <a:rPr lang="en-US" dirty="0" smtClean="0"/>
              <a:t>cause </a:t>
            </a:r>
            <a:r>
              <a:rPr lang="en-US" dirty="0"/>
              <a:t>and effect, following the path of righteousness, and the desire for liberation from the cycle of births and deaths.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upload.wikimedia.org/wikipedia/commons/thumb/b/bb/India_(orthographic_projection).svg/220px-India_(orthographic_projection)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894" y="813281"/>
            <a:ext cx="2502565" cy="25025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Hinduism lacks any unified system of beliefs and ideas.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represents a broad spectrum of beliefs and </a:t>
            </a:r>
            <a:r>
              <a:rPr lang="en-US" dirty="0" smtClean="0"/>
              <a:t>practices which </a:t>
            </a:r>
            <a:r>
              <a:rPr lang="en-US" dirty="0"/>
              <a:t>on one hand are akin to </a:t>
            </a:r>
            <a:r>
              <a:rPr lang="en-US" dirty="0" smtClean="0"/>
              <a:t>paganism</a:t>
            </a:r>
            <a:r>
              <a:rPr lang="en-US" dirty="0"/>
              <a:t> </a:t>
            </a:r>
            <a:r>
              <a:rPr lang="en-US" dirty="0" smtClean="0"/>
              <a:t>and pantheism, but on the </a:t>
            </a:r>
            <a:r>
              <a:rPr lang="en-US" dirty="0"/>
              <a:t>other </a:t>
            </a:r>
            <a:r>
              <a:rPr lang="en-US" dirty="0" smtClean="0"/>
              <a:t>are </a:t>
            </a:r>
            <a:r>
              <a:rPr lang="en-US" dirty="0"/>
              <a:t>profound</a:t>
            </a:r>
            <a:r>
              <a:rPr lang="en-US" dirty="0" smtClean="0"/>
              <a:t>, </a:t>
            </a:r>
            <a:r>
              <a:rPr lang="en-US" dirty="0"/>
              <a:t>metaphysical ideas.</a:t>
            </a:r>
            <a:endParaRPr lang="en-US" sz="60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apollo.lsc.vsc.edu/classes/met130/notes/chapter19/graphics/pris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"/>
          <a:stretch/>
        </p:blipFill>
        <p:spPr bwMode="auto">
          <a:xfrm>
            <a:off x="1626782" y="1883796"/>
            <a:ext cx="2849525" cy="2486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E</a:t>
            </a:r>
            <a:r>
              <a:rPr lang="en-US" dirty="0" smtClean="0"/>
              <a:t>motive </a:t>
            </a:r>
            <a:r>
              <a:rPr lang="en-US" dirty="0"/>
              <a:t>expressions like ‘bhakti’ (devotion</a:t>
            </a:r>
            <a:r>
              <a:rPr lang="en-US" dirty="0" smtClean="0"/>
              <a:t>), </a:t>
            </a:r>
            <a:r>
              <a:rPr lang="en-US" dirty="0"/>
              <a:t>‘dharma’ (</a:t>
            </a:r>
            <a:r>
              <a:rPr lang="en-US" dirty="0" smtClean="0"/>
              <a:t>what is </a:t>
            </a:r>
            <a:r>
              <a:rPr lang="en-US" dirty="0"/>
              <a:t>right</a:t>
            </a:r>
            <a:r>
              <a:rPr lang="en-US" dirty="0" smtClean="0"/>
              <a:t>), </a:t>
            </a:r>
            <a:r>
              <a:rPr lang="en-US" dirty="0"/>
              <a:t>and ‘yoga’ (discipline) are used to depict essential aspects of </a:t>
            </a:r>
            <a:r>
              <a:rPr lang="en-US" dirty="0" smtClean="0"/>
              <a:t>the religion.</a:t>
            </a:r>
          </a:p>
          <a:p>
            <a:endParaRPr lang="en-US" dirty="0"/>
          </a:p>
          <a:p>
            <a:r>
              <a:rPr lang="en-US" dirty="0"/>
              <a:t>Hinduism believes in idol worship, </a:t>
            </a:r>
            <a:r>
              <a:rPr lang="en-US" dirty="0" smtClean="0"/>
              <a:t>                                 reincarnation</a:t>
            </a:r>
            <a:r>
              <a:rPr lang="en-US" dirty="0"/>
              <a:t>, karma, </a:t>
            </a:r>
            <a:r>
              <a:rPr lang="en-US" dirty="0" smtClean="0"/>
              <a:t>dharma and                                      moksha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oral </a:t>
            </a:r>
            <a:r>
              <a:rPr lang="en-US" dirty="0"/>
              <a:t>ideals in Hinduism include </a:t>
            </a:r>
            <a:r>
              <a:rPr lang="en-US" dirty="0" smtClean="0"/>
              <a:t>non-violence, truthfulness</a:t>
            </a:r>
            <a:r>
              <a:rPr lang="en-US" dirty="0"/>
              <a:t>, friendship, compassion, </a:t>
            </a:r>
            <a:r>
              <a:rPr lang="en-US" dirty="0" smtClean="0"/>
              <a:t>self-control</a:t>
            </a:r>
            <a:r>
              <a:rPr lang="en-US" dirty="0"/>
              <a:t>, purity </a:t>
            </a:r>
            <a:r>
              <a:rPr lang="en-US" dirty="0" smtClean="0"/>
              <a:t>and generosity</a:t>
            </a:r>
            <a:r>
              <a:rPr lang="en-US" dirty="0"/>
              <a:t>.</a:t>
            </a:r>
            <a:endParaRPr lang="en-US" sz="60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Hinduism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s://encrypted-tbn1.gstatic.com/images?q=tbn:ANd9GcS45vstQ6IilytZNlVmCa94qOabuIQ1s7EVabjNeI0E070VIqpm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527">
            <a:off x="8366749" y="2366901"/>
            <a:ext cx="2838254" cy="2125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Founder </a:t>
            </a:r>
            <a:r>
              <a:rPr lang="en-US" dirty="0" smtClean="0"/>
              <a:t>- There </a:t>
            </a:r>
            <a:r>
              <a:rPr lang="en-US" dirty="0"/>
              <a:t>is no single founder of Hinduism </a:t>
            </a:r>
            <a:r>
              <a:rPr lang="en-US" dirty="0" smtClean="0"/>
              <a:t>as Hinduism </a:t>
            </a:r>
            <a:r>
              <a:rPr lang="en-US" dirty="0"/>
              <a:t>was not founded as a religion. </a:t>
            </a:r>
            <a:r>
              <a:rPr lang="en-US" dirty="0" smtClean="0"/>
              <a:t>It </a:t>
            </a:r>
            <a:r>
              <a:rPr lang="en-US" dirty="0"/>
              <a:t>w</a:t>
            </a:r>
            <a:r>
              <a:rPr lang="en-US" dirty="0" smtClean="0"/>
              <a:t>as a culture that </a:t>
            </a:r>
            <a:r>
              <a:rPr lang="en-US" dirty="0"/>
              <a:t>flourished in India, </a:t>
            </a:r>
            <a:r>
              <a:rPr lang="en-US" dirty="0" smtClean="0"/>
              <a:t>later</a:t>
            </a:r>
            <a:r>
              <a:rPr lang="en-US" dirty="0"/>
              <a:t> </a:t>
            </a:r>
            <a:r>
              <a:rPr lang="en-US" dirty="0" smtClean="0"/>
              <a:t>becoming a </a:t>
            </a:r>
            <a:r>
              <a:rPr lang="en-US" dirty="0"/>
              <a:t>great religion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Date </a:t>
            </a:r>
            <a:r>
              <a:rPr lang="en-US" dirty="0"/>
              <a:t>of Founding </a:t>
            </a:r>
            <a:r>
              <a:rPr lang="en-US" dirty="0" smtClean="0"/>
              <a:t>- Hinduism </a:t>
            </a:r>
            <a:r>
              <a:rPr lang="en-US" dirty="0"/>
              <a:t>grew out of the Indus </a:t>
            </a:r>
            <a:r>
              <a:rPr lang="en-US" dirty="0" smtClean="0"/>
              <a:t>Valley Civilization </a:t>
            </a:r>
            <a:r>
              <a:rPr lang="en-US" dirty="0"/>
              <a:t>that flourished between 3300-1700 </a:t>
            </a:r>
            <a:r>
              <a:rPr lang="en-US" dirty="0" smtClean="0"/>
              <a:t>BC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://www.crystalinks.com/indiaharappagatew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1627">
            <a:off x="1747730" y="4124305"/>
            <a:ext cx="3458835" cy="2222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Worldwide Adherents </a:t>
            </a:r>
            <a:r>
              <a:rPr lang="en-US" dirty="0" smtClean="0"/>
              <a:t>- Seven </a:t>
            </a:r>
            <a:r>
              <a:rPr lang="en-US" dirty="0"/>
              <a:t>hundred fifty million to one billion </a:t>
            </a:r>
            <a:r>
              <a:rPr lang="en-US" dirty="0" smtClean="0"/>
              <a:t>people, primarily </a:t>
            </a:r>
            <a:r>
              <a:rPr lang="en-US" dirty="0"/>
              <a:t>in India, Nepal, and </a:t>
            </a:r>
            <a:r>
              <a:rPr lang="en-US" dirty="0" smtClean="0"/>
              <a:t>Sri Lanka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7170" name="Picture 2" descr="http://wikiislam.net/wiki/uploads/thumb/f/f9/Religion_distribution.jpg/300px-Religion_distribu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51" y="2468486"/>
            <a:ext cx="4703504" cy="32454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View of God </a:t>
            </a:r>
            <a:r>
              <a:rPr lang="en-US" dirty="0" smtClean="0"/>
              <a:t>- Hindus </a:t>
            </a:r>
            <a:r>
              <a:rPr lang="en-US" dirty="0"/>
              <a:t>believe in one supreme being, </a:t>
            </a:r>
            <a:r>
              <a:rPr lang="en-US" dirty="0" smtClean="0"/>
              <a:t>Brahman, but </a:t>
            </a:r>
            <a:r>
              <a:rPr lang="en-US" dirty="0"/>
              <a:t>they worship thousands of gods and </a:t>
            </a:r>
            <a:r>
              <a:rPr lang="en-US" dirty="0" smtClean="0"/>
              <a:t>goddesses who </a:t>
            </a:r>
            <a:r>
              <a:rPr lang="en-US" dirty="0"/>
              <a:t>are manifestations of Brahman’s </a:t>
            </a:r>
            <a:r>
              <a:rPr lang="en-US" dirty="0" smtClean="0"/>
              <a:t>manifold aspects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Overview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8194" name="Picture 2" descr="http://api.ning.com/files/rMxzJIvoHNGXE-G7qohhJaQQGlu9IvwTeS51QkGty1xO*jP4WychhGINFj6CGBCkS8n2J7piwFyZ23uJO3fFEa3c3H9zNEeg/vishn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63">
            <a:off x="6900530" y="2802824"/>
            <a:ext cx="4262666" cy="30861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mythencyclopedia.com/images/mlw_0001_0001_0_img00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164" y="3083441"/>
            <a:ext cx="2586882" cy="30511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1107</Words>
  <Application>Microsoft Office PowerPoint</Application>
  <PresentationFormat>Custom</PresentationFormat>
  <Paragraphs>171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TS103460616</vt:lpstr>
      <vt:lpstr>Major World Religions</vt:lpstr>
      <vt:lpstr>Hinduism</vt:lpstr>
      <vt:lpstr>Hinduism</vt:lpstr>
      <vt:lpstr>Hinduism</vt:lpstr>
      <vt:lpstr>Hinduism</vt:lpstr>
      <vt:lpstr>Hinduism</vt:lpstr>
      <vt:lpstr>Overview</vt:lpstr>
      <vt:lpstr>Overview</vt:lpstr>
      <vt:lpstr>Overview</vt:lpstr>
      <vt:lpstr>Overview</vt:lpstr>
      <vt:lpstr>Overview</vt:lpstr>
      <vt:lpstr>Overview</vt:lpstr>
      <vt:lpstr>Divisions in Hinduism</vt:lpstr>
      <vt:lpstr>Divisions in Hinduism</vt:lpstr>
      <vt:lpstr>Divisions in Hinduism</vt:lpstr>
      <vt:lpstr>Divisions in Hinduism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2013-08-16T22:06:49Z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