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46"/>
  </p:notesMasterIdLst>
  <p:sldIdLst>
    <p:sldId id="321" r:id="rId2"/>
    <p:sldId id="294" r:id="rId3"/>
    <p:sldId id="272" r:id="rId4"/>
    <p:sldId id="273" r:id="rId5"/>
    <p:sldId id="276" r:id="rId6"/>
    <p:sldId id="277" r:id="rId7"/>
    <p:sldId id="278" r:id="rId8"/>
    <p:sldId id="279" r:id="rId9"/>
    <p:sldId id="258" r:id="rId10"/>
    <p:sldId id="259" r:id="rId11"/>
    <p:sldId id="261" r:id="rId12"/>
    <p:sldId id="262" r:id="rId13"/>
    <p:sldId id="263" r:id="rId14"/>
    <p:sldId id="264" r:id="rId15"/>
    <p:sldId id="265" r:id="rId16"/>
    <p:sldId id="266" r:id="rId17"/>
    <p:sldId id="267" r:id="rId18"/>
    <p:sldId id="268" r:id="rId19"/>
    <p:sldId id="269" r:id="rId20"/>
    <p:sldId id="284" r:id="rId21"/>
    <p:sldId id="270" r:id="rId22"/>
    <p:sldId id="271" r:id="rId23"/>
    <p:sldId id="303" r:id="rId24"/>
    <p:sldId id="320" r:id="rId25"/>
    <p:sldId id="286" r:id="rId26"/>
    <p:sldId id="287" r:id="rId27"/>
    <p:sldId id="306" r:id="rId28"/>
    <p:sldId id="289" r:id="rId29"/>
    <p:sldId id="290" r:id="rId30"/>
    <p:sldId id="307" r:id="rId31"/>
    <p:sldId id="308" r:id="rId32"/>
    <p:sldId id="288" r:id="rId33"/>
    <p:sldId id="292" r:id="rId34"/>
    <p:sldId id="291" r:id="rId35"/>
    <p:sldId id="295" r:id="rId36"/>
    <p:sldId id="296" r:id="rId37"/>
    <p:sldId id="297" r:id="rId38"/>
    <p:sldId id="298" r:id="rId39"/>
    <p:sldId id="299" r:id="rId40"/>
    <p:sldId id="301" r:id="rId41"/>
    <p:sldId id="300" r:id="rId42"/>
    <p:sldId id="302" r:id="rId43"/>
    <p:sldId id="304" r:id="rId44"/>
    <p:sldId id="305"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5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AE05EC39-815F-4F9D-A35F-6204203DAE0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ea typeface="+mn-ea"/>
              </a:defRPr>
            </a:lvl1pPr>
          </a:lstStyle>
          <a:p>
            <a:pPr>
              <a:defRPr/>
            </a:pPr>
            <a:endParaRPr lang="en-US"/>
          </a:p>
        </p:txBody>
      </p:sp>
      <p:sp>
        <p:nvSpPr>
          <p:cNvPr id="83971" name="Rectangle 3">
            <a:extLst>
              <a:ext uri="{FF2B5EF4-FFF2-40B4-BE49-F238E27FC236}">
                <a16:creationId xmlns:a16="http://schemas.microsoft.com/office/drawing/2014/main" id="{400552AD-2057-4FA0-A714-37EF502AAF09}"/>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ea typeface="+mn-ea"/>
              </a:defRPr>
            </a:lvl1pPr>
          </a:lstStyle>
          <a:p>
            <a:pPr>
              <a:defRPr/>
            </a:pPr>
            <a:endParaRPr lang="en-US"/>
          </a:p>
        </p:txBody>
      </p:sp>
      <p:sp>
        <p:nvSpPr>
          <p:cNvPr id="13316" name="Rectangle 4">
            <a:extLst>
              <a:ext uri="{FF2B5EF4-FFF2-40B4-BE49-F238E27FC236}">
                <a16:creationId xmlns:a16="http://schemas.microsoft.com/office/drawing/2014/main" id="{8A485927-DC2B-49B3-9705-60D5C074600D}"/>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a:extLst>
              <a:ext uri="{FF2B5EF4-FFF2-40B4-BE49-F238E27FC236}">
                <a16:creationId xmlns:a16="http://schemas.microsoft.com/office/drawing/2014/main" id="{0396A726-FE96-4866-9D95-873AA3FDE753}"/>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3974" name="Rectangle 6">
            <a:extLst>
              <a:ext uri="{FF2B5EF4-FFF2-40B4-BE49-F238E27FC236}">
                <a16:creationId xmlns:a16="http://schemas.microsoft.com/office/drawing/2014/main" id="{0B8957AD-BDB5-4844-AED4-1B94BB754DC5}"/>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ea typeface="+mn-ea"/>
              </a:defRPr>
            </a:lvl1pPr>
          </a:lstStyle>
          <a:p>
            <a:pPr>
              <a:defRPr/>
            </a:pPr>
            <a:endParaRPr lang="en-US"/>
          </a:p>
        </p:txBody>
      </p:sp>
      <p:sp>
        <p:nvSpPr>
          <p:cNvPr id="83975" name="Rectangle 7">
            <a:extLst>
              <a:ext uri="{FF2B5EF4-FFF2-40B4-BE49-F238E27FC236}">
                <a16:creationId xmlns:a16="http://schemas.microsoft.com/office/drawing/2014/main" id="{91E23613-9502-455E-BCFC-918CD821142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62AF7E-FA14-4D6E-BCC1-F810664BB73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5"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6DE1ACBE-1151-4248-B393-9B5B5FC172B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4BD8B1F-3F32-42D9-A53B-67D1BC03044D}" type="slidenum">
              <a:rPr lang="en-US" altLang="en-US" sz="1200"/>
              <a:pPr/>
              <a:t>2</a:t>
            </a:fld>
            <a:endParaRPr lang="en-US" altLang="en-US" sz="1200"/>
          </a:p>
        </p:txBody>
      </p:sp>
      <p:sp>
        <p:nvSpPr>
          <p:cNvPr id="16387" name="Rectangle 2">
            <a:extLst>
              <a:ext uri="{FF2B5EF4-FFF2-40B4-BE49-F238E27FC236}">
                <a16:creationId xmlns:a16="http://schemas.microsoft.com/office/drawing/2014/main" id="{1998529B-BA6B-4108-90BF-1EDDAD1919ED}"/>
              </a:ext>
            </a:extLst>
          </p:cNvPr>
          <p:cNvSpPr>
            <a:spLocks noChangeArrowheads="1" noTextEdit="1"/>
          </p:cNvSpPr>
          <p:nvPr>
            <p:ph type="sldImg"/>
          </p:nvPr>
        </p:nvSpPr>
        <p:spPr>
          <a:ln/>
        </p:spPr>
      </p:sp>
      <p:sp>
        <p:nvSpPr>
          <p:cNvPr id="16388" name="Rectangle 3">
            <a:extLst>
              <a:ext uri="{FF2B5EF4-FFF2-40B4-BE49-F238E27FC236}">
                <a16:creationId xmlns:a16="http://schemas.microsoft.com/office/drawing/2014/main" id="{B593F097-8377-4909-AEC2-D074A975E3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33D1F33B-43F2-431C-8AAC-BCCC317094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58488B2-D35A-4F01-9C8E-A025C499FD60}" type="slidenum">
              <a:rPr lang="en-US" altLang="en-US" sz="1200"/>
              <a:pPr/>
              <a:t>11</a:t>
            </a:fld>
            <a:endParaRPr lang="en-US" altLang="en-US" sz="1200"/>
          </a:p>
        </p:txBody>
      </p:sp>
      <p:sp>
        <p:nvSpPr>
          <p:cNvPr id="34819" name="Rectangle 2">
            <a:extLst>
              <a:ext uri="{FF2B5EF4-FFF2-40B4-BE49-F238E27FC236}">
                <a16:creationId xmlns:a16="http://schemas.microsoft.com/office/drawing/2014/main" id="{044D5D82-38CB-46C2-9193-1D555B6BD5F2}"/>
              </a:ext>
            </a:extLst>
          </p:cNvPr>
          <p:cNvSpPr>
            <a:spLocks noChangeArrowheads="1" noTextEdit="1"/>
          </p:cNvSpPr>
          <p:nvPr>
            <p:ph type="sldImg"/>
          </p:nvPr>
        </p:nvSpPr>
        <p:spPr>
          <a:ln/>
        </p:spPr>
      </p:sp>
      <p:sp>
        <p:nvSpPr>
          <p:cNvPr id="34820" name="Rectangle 3">
            <a:extLst>
              <a:ext uri="{FF2B5EF4-FFF2-40B4-BE49-F238E27FC236}">
                <a16:creationId xmlns:a16="http://schemas.microsoft.com/office/drawing/2014/main" id="{813073C5-43EA-4D07-9E57-3CBE561657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437DCD20-7B59-4E09-9803-D8DB9AA72A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C3DA95A-090F-4CEB-BDEE-0F7E2266C26F}" type="slidenum">
              <a:rPr lang="en-US" altLang="en-US" sz="1200"/>
              <a:pPr/>
              <a:t>12</a:t>
            </a:fld>
            <a:endParaRPr lang="en-US" altLang="en-US" sz="1200"/>
          </a:p>
        </p:txBody>
      </p:sp>
      <p:sp>
        <p:nvSpPr>
          <p:cNvPr id="36867" name="Rectangle 2">
            <a:extLst>
              <a:ext uri="{FF2B5EF4-FFF2-40B4-BE49-F238E27FC236}">
                <a16:creationId xmlns:a16="http://schemas.microsoft.com/office/drawing/2014/main" id="{BDE88861-2A78-4344-B7A9-B6E4FCE3DB09}"/>
              </a:ext>
            </a:extLst>
          </p:cNvPr>
          <p:cNvSpPr>
            <a:spLocks noChangeArrowheads="1" noTextEdit="1"/>
          </p:cNvSpPr>
          <p:nvPr>
            <p:ph type="sldImg"/>
          </p:nvPr>
        </p:nvSpPr>
        <p:spPr>
          <a:ln/>
        </p:spPr>
      </p:sp>
      <p:sp>
        <p:nvSpPr>
          <p:cNvPr id="36868" name="Rectangle 3">
            <a:extLst>
              <a:ext uri="{FF2B5EF4-FFF2-40B4-BE49-F238E27FC236}">
                <a16:creationId xmlns:a16="http://schemas.microsoft.com/office/drawing/2014/main" id="{0251B41D-9835-4912-8A0E-4266D6ACCF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4F8180C-F836-4BC8-A709-7DEF4F8FAA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AB64FD1-0E5E-4CC8-90B3-F83B0AD4EF94}" type="slidenum">
              <a:rPr lang="en-US" altLang="en-US" sz="1200"/>
              <a:pPr/>
              <a:t>13</a:t>
            </a:fld>
            <a:endParaRPr lang="en-US" altLang="en-US" sz="1200"/>
          </a:p>
        </p:txBody>
      </p:sp>
      <p:sp>
        <p:nvSpPr>
          <p:cNvPr id="38915" name="Rectangle 2">
            <a:extLst>
              <a:ext uri="{FF2B5EF4-FFF2-40B4-BE49-F238E27FC236}">
                <a16:creationId xmlns:a16="http://schemas.microsoft.com/office/drawing/2014/main" id="{32C52AA9-FDD1-4C0C-82D4-87AC9858DA45}"/>
              </a:ext>
            </a:extLst>
          </p:cNvPr>
          <p:cNvSpPr>
            <a:spLocks noChangeArrowheads="1" noTextEdit="1"/>
          </p:cNvSpPr>
          <p:nvPr>
            <p:ph type="sldImg"/>
          </p:nvPr>
        </p:nvSpPr>
        <p:spPr>
          <a:ln/>
        </p:spPr>
      </p:sp>
      <p:sp>
        <p:nvSpPr>
          <p:cNvPr id="38916" name="Rectangle 3">
            <a:extLst>
              <a:ext uri="{FF2B5EF4-FFF2-40B4-BE49-F238E27FC236}">
                <a16:creationId xmlns:a16="http://schemas.microsoft.com/office/drawing/2014/main" id="{3F247897-C44B-4715-AEBD-B0DBA3C60D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61D6224A-735C-49DF-8E9B-F139D852E5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1D52FAB-7DF9-4718-8084-6E65F021EBB1}" type="slidenum">
              <a:rPr lang="en-US" altLang="en-US" sz="1200"/>
              <a:pPr/>
              <a:t>14</a:t>
            </a:fld>
            <a:endParaRPr lang="en-US" altLang="en-US" sz="1200"/>
          </a:p>
        </p:txBody>
      </p:sp>
      <p:sp>
        <p:nvSpPr>
          <p:cNvPr id="40963" name="Rectangle 2">
            <a:extLst>
              <a:ext uri="{FF2B5EF4-FFF2-40B4-BE49-F238E27FC236}">
                <a16:creationId xmlns:a16="http://schemas.microsoft.com/office/drawing/2014/main" id="{25476098-C3AF-4255-9788-530D714AE10F}"/>
              </a:ext>
            </a:extLst>
          </p:cNvPr>
          <p:cNvSpPr>
            <a:spLocks noChangeArrowheads="1" noTextEdit="1"/>
          </p:cNvSpPr>
          <p:nvPr>
            <p:ph type="sldImg"/>
          </p:nvPr>
        </p:nvSpPr>
        <p:spPr>
          <a:ln/>
        </p:spPr>
      </p:sp>
      <p:sp>
        <p:nvSpPr>
          <p:cNvPr id="40964" name="Rectangle 3">
            <a:extLst>
              <a:ext uri="{FF2B5EF4-FFF2-40B4-BE49-F238E27FC236}">
                <a16:creationId xmlns:a16="http://schemas.microsoft.com/office/drawing/2014/main" id="{09FB72BE-DD74-4A7F-B66D-0C2527E9AD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E5C9AA4C-D56D-4CC2-80E5-0871FDE930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B12ACA7-6077-48AC-98D5-9F0547CFCDBF}" type="slidenum">
              <a:rPr lang="en-US" altLang="en-US" sz="1200"/>
              <a:pPr/>
              <a:t>15</a:t>
            </a:fld>
            <a:endParaRPr lang="en-US" altLang="en-US" sz="1200"/>
          </a:p>
        </p:txBody>
      </p:sp>
      <p:sp>
        <p:nvSpPr>
          <p:cNvPr id="43011" name="Rectangle 2">
            <a:extLst>
              <a:ext uri="{FF2B5EF4-FFF2-40B4-BE49-F238E27FC236}">
                <a16:creationId xmlns:a16="http://schemas.microsoft.com/office/drawing/2014/main" id="{2ACAC567-198C-401D-9D38-3CF9DE957A08}"/>
              </a:ext>
            </a:extLst>
          </p:cNvPr>
          <p:cNvSpPr>
            <a:spLocks noChangeArrowheads="1" noTextEdit="1"/>
          </p:cNvSpPr>
          <p:nvPr>
            <p:ph type="sldImg"/>
          </p:nvPr>
        </p:nvSpPr>
        <p:spPr>
          <a:ln/>
        </p:spPr>
      </p:sp>
      <p:sp>
        <p:nvSpPr>
          <p:cNvPr id="43012" name="Rectangle 3">
            <a:extLst>
              <a:ext uri="{FF2B5EF4-FFF2-40B4-BE49-F238E27FC236}">
                <a16:creationId xmlns:a16="http://schemas.microsoft.com/office/drawing/2014/main" id="{E2DA4568-36FD-4FFE-9E63-4F8FDDC4C4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537EBA1B-5B0B-4787-AB25-C07CD29576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DED27E4-ADD3-4EE0-9028-9A93D129EA17}" type="slidenum">
              <a:rPr lang="en-US" altLang="en-US" sz="1200"/>
              <a:pPr/>
              <a:t>16</a:t>
            </a:fld>
            <a:endParaRPr lang="en-US" altLang="en-US" sz="1200"/>
          </a:p>
        </p:txBody>
      </p:sp>
      <p:sp>
        <p:nvSpPr>
          <p:cNvPr id="45059" name="Rectangle 2">
            <a:extLst>
              <a:ext uri="{FF2B5EF4-FFF2-40B4-BE49-F238E27FC236}">
                <a16:creationId xmlns:a16="http://schemas.microsoft.com/office/drawing/2014/main" id="{BCDDBEAD-C4D2-440A-B1C7-3A24902E7F5E}"/>
              </a:ext>
            </a:extLst>
          </p:cNvPr>
          <p:cNvSpPr>
            <a:spLocks noChangeArrowheads="1" noTextEdit="1"/>
          </p:cNvSpPr>
          <p:nvPr>
            <p:ph type="sldImg"/>
          </p:nvPr>
        </p:nvSpPr>
        <p:spPr>
          <a:ln/>
        </p:spPr>
      </p:sp>
      <p:sp>
        <p:nvSpPr>
          <p:cNvPr id="45060" name="Rectangle 3">
            <a:extLst>
              <a:ext uri="{FF2B5EF4-FFF2-40B4-BE49-F238E27FC236}">
                <a16:creationId xmlns:a16="http://schemas.microsoft.com/office/drawing/2014/main" id="{37253D05-AF76-4BB1-8E59-BC8FCDE033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D9A168B4-3580-4414-B782-BD40933BB3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15B6E87-2351-410C-82BA-D5F3A3A728F2}" type="slidenum">
              <a:rPr lang="en-US" altLang="en-US" sz="1200"/>
              <a:pPr/>
              <a:t>17</a:t>
            </a:fld>
            <a:endParaRPr lang="en-US" altLang="en-US" sz="1200"/>
          </a:p>
        </p:txBody>
      </p:sp>
      <p:sp>
        <p:nvSpPr>
          <p:cNvPr id="47107" name="Rectangle 2">
            <a:extLst>
              <a:ext uri="{FF2B5EF4-FFF2-40B4-BE49-F238E27FC236}">
                <a16:creationId xmlns:a16="http://schemas.microsoft.com/office/drawing/2014/main" id="{FF9FE981-8C7D-4275-A64A-175676FFA762}"/>
              </a:ext>
            </a:extLst>
          </p:cNvPr>
          <p:cNvSpPr>
            <a:spLocks noChangeArrowheads="1" noTextEdit="1"/>
          </p:cNvSpPr>
          <p:nvPr>
            <p:ph type="sldImg"/>
          </p:nvPr>
        </p:nvSpPr>
        <p:spPr>
          <a:ln/>
        </p:spPr>
      </p:sp>
      <p:sp>
        <p:nvSpPr>
          <p:cNvPr id="47108" name="Rectangle 3">
            <a:extLst>
              <a:ext uri="{FF2B5EF4-FFF2-40B4-BE49-F238E27FC236}">
                <a16:creationId xmlns:a16="http://schemas.microsoft.com/office/drawing/2014/main" id="{2F6B21BD-9D13-4B67-9486-F6FF58D17B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A3BB7440-A2B4-4F1A-9CB7-2709D322BD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8892F09-C961-4F9F-A2DA-AFA39249BF5E}" type="slidenum">
              <a:rPr lang="en-US" altLang="en-US" sz="1200"/>
              <a:pPr/>
              <a:t>18</a:t>
            </a:fld>
            <a:endParaRPr lang="en-US" altLang="en-US" sz="1200"/>
          </a:p>
        </p:txBody>
      </p:sp>
      <p:sp>
        <p:nvSpPr>
          <p:cNvPr id="49155" name="Rectangle 2">
            <a:extLst>
              <a:ext uri="{FF2B5EF4-FFF2-40B4-BE49-F238E27FC236}">
                <a16:creationId xmlns:a16="http://schemas.microsoft.com/office/drawing/2014/main" id="{CE0ED4D7-3E0B-4D86-9A4E-2D414EED214E}"/>
              </a:ext>
            </a:extLst>
          </p:cNvPr>
          <p:cNvSpPr>
            <a:spLocks noChangeArrowheads="1" noTextEdit="1"/>
          </p:cNvSpPr>
          <p:nvPr>
            <p:ph type="sldImg"/>
          </p:nvPr>
        </p:nvSpPr>
        <p:spPr>
          <a:ln/>
        </p:spPr>
      </p:sp>
      <p:sp>
        <p:nvSpPr>
          <p:cNvPr id="49156" name="Rectangle 3">
            <a:extLst>
              <a:ext uri="{FF2B5EF4-FFF2-40B4-BE49-F238E27FC236}">
                <a16:creationId xmlns:a16="http://schemas.microsoft.com/office/drawing/2014/main" id="{96020812-1E72-4636-9FB2-DB046AFE32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4723B3D8-B084-40C2-8A4E-F7DB392681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165AF41-F1B4-4D01-BFE4-154898BE8A5D}" type="slidenum">
              <a:rPr lang="en-US" altLang="en-US" sz="1200"/>
              <a:pPr/>
              <a:t>19</a:t>
            </a:fld>
            <a:endParaRPr lang="en-US" altLang="en-US" sz="1200"/>
          </a:p>
        </p:txBody>
      </p:sp>
      <p:sp>
        <p:nvSpPr>
          <p:cNvPr id="51203" name="Rectangle 2">
            <a:extLst>
              <a:ext uri="{FF2B5EF4-FFF2-40B4-BE49-F238E27FC236}">
                <a16:creationId xmlns:a16="http://schemas.microsoft.com/office/drawing/2014/main" id="{51770CDC-2F76-4939-8BA3-A7314C5847E1}"/>
              </a:ext>
            </a:extLst>
          </p:cNvPr>
          <p:cNvSpPr>
            <a:spLocks noChangeArrowheads="1" noTextEdit="1"/>
          </p:cNvSpPr>
          <p:nvPr>
            <p:ph type="sldImg"/>
          </p:nvPr>
        </p:nvSpPr>
        <p:spPr>
          <a:ln/>
        </p:spPr>
      </p:sp>
      <p:sp>
        <p:nvSpPr>
          <p:cNvPr id="51204" name="Rectangle 3">
            <a:extLst>
              <a:ext uri="{FF2B5EF4-FFF2-40B4-BE49-F238E27FC236}">
                <a16:creationId xmlns:a16="http://schemas.microsoft.com/office/drawing/2014/main" id="{7ADD91B6-E228-4679-9F3C-93A7EB2D53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3A039021-2027-4467-A6E8-831C0438F6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4F74DBA-4907-48AC-9C8D-7730B5051B14}" type="slidenum">
              <a:rPr lang="en-US" altLang="en-US" sz="1200"/>
              <a:pPr/>
              <a:t>20</a:t>
            </a:fld>
            <a:endParaRPr lang="en-US" altLang="en-US" sz="1200"/>
          </a:p>
        </p:txBody>
      </p:sp>
      <p:sp>
        <p:nvSpPr>
          <p:cNvPr id="53251" name="Rectangle 2">
            <a:extLst>
              <a:ext uri="{FF2B5EF4-FFF2-40B4-BE49-F238E27FC236}">
                <a16:creationId xmlns:a16="http://schemas.microsoft.com/office/drawing/2014/main" id="{602780B5-1180-4C93-8F58-12B3FA5F347A}"/>
              </a:ext>
            </a:extLst>
          </p:cNvPr>
          <p:cNvSpPr>
            <a:spLocks noChangeArrowheads="1" noTextEdit="1"/>
          </p:cNvSpPr>
          <p:nvPr>
            <p:ph type="sldImg"/>
          </p:nvPr>
        </p:nvSpPr>
        <p:spPr>
          <a:ln/>
        </p:spPr>
      </p:sp>
      <p:sp>
        <p:nvSpPr>
          <p:cNvPr id="53252" name="Rectangle 3">
            <a:extLst>
              <a:ext uri="{FF2B5EF4-FFF2-40B4-BE49-F238E27FC236}">
                <a16:creationId xmlns:a16="http://schemas.microsoft.com/office/drawing/2014/main" id="{D4F413AA-2421-49A7-9B10-41D49ED34E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2250FD22-0DE1-46FC-9C6D-175C90A491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9167C14-7082-410D-B4F9-A5D2DF3125DF}" type="slidenum">
              <a:rPr lang="en-US" altLang="en-US" sz="1200"/>
              <a:pPr/>
              <a:t>3</a:t>
            </a:fld>
            <a:endParaRPr lang="en-US" altLang="en-US" sz="1200"/>
          </a:p>
        </p:txBody>
      </p:sp>
      <p:sp>
        <p:nvSpPr>
          <p:cNvPr id="18435" name="Rectangle 2">
            <a:extLst>
              <a:ext uri="{FF2B5EF4-FFF2-40B4-BE49-F238E27FC236}">
                <a16:creationId xmlns:a16="http://schemas.microsoft.com/office/drawing/2014/main" id="{FE80E78F-9729-4434-887A-2C448B5A64B2}"/>
              </a:ext>
            </a:extLst>
          </p:cNvPr>
          <p:cNvSpPr>
            <a:spLocks noChangeArrowheads="1" noTextEdit="1"/>
          </p:cNvSpPr>
          <p:nvPr>
            <p:ph type="sldImg"/>
          </p:nvPr>
        </p:nvSpPr>
        <p:spPr>
          <a:ln/>
        </p:spPr>
      </p:sp>
      <p:sp>
        <p:nvSpPr>
          <p:cNvPr id="18436" name="Rectangle 3">
            <a:extLst>
              <a:ext uri="{FF2B5EF4-FFF2-40B4-BE49-F238E27FC236}">
                <a16:creationId xmlns:a16="http://schemas.microsoft.com/office/drawing/2014/main" id="{DCABECC8-C3C8-466E-A70C-7681741A9D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9953B0F6-13F4-4C36-8BFD-C9F7517370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682F0A1-8521-4D2B-A4E9-3944828CEE75}" type="slidenum">
              <a:rPr lang="en-US" altLang="en-US" sz="1200"/>
              <a:pPr/>
              <a:t>21</a:t>
            </a:fld>
            <a:endParaRPr lang="en-US" altLang="en-US" sz="1200"/>
          </a:p>
        </p:txBody>
      </p:sp>
      <p:sp>
        <p:nvSpPr>
          <p:cNvPr id="55299" name="Rectangle 2">
            <a:extLst>
              <a:ext uri="{FF2B5EF4-FFF2-40B4-BE49-F238E27FC236}">
                <a16:creationId xmlns:a16="http://schemas.microsoft.com/office/drawing/2014/main" id="{AED1C1AE-A1CA-41A6-A40F-79892BD37406}"/>
              </a:ext>
            </a:extLst>
          </p:cNvPr>
          <p:cNvSpPr>
            <a:spLocks noChangeArrowheads="1" noTextEdit="1"/>
          </p:cNvSpPr>
          <p:nvPr>
            <p:ph type="sldImg"/>
          </p:nvPr>
        </p:nvSpPr>
        <p:spPr>
          <a:ln/>
        </p:spPr>
      </p:sp>
      <p:sp>
        <p:nvSpPr>
          <p:cNvPr id="55300" name="Rectangle 3">
            <a:extLst>
              <a:ext uri="{FF2B5EF4-FFF2-40B4-BE49-F238E27FC236}">
                <a16:creationId xmlns:a16="http://schemas.microsoft.com/office/drawing/2014/main" id="{ED61005C-8C5C-4F73-8D85-33BD097F5A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BDEB3F82-321A-4C24-B620-DE3B280D87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8894592-065A-4223-9716-08980FDF55E6}" type="slidenum">
              <a:rPr lang="en-US" altLang="en-US" sz="1200"/>
              <a:pPr/>
              <a:t>22</a:t>
            </a:fld>
            <a:endParaRPr lang="en-US" altLang="en-US" sz="1200"/>
          </a:p>
        </p:txBody>
      </p:sp>
      <p:sp>
        <p:nvSpPr>
          <p:cNvPr id="57347" name="Rectangle 2">
            <a:extLst>
              <a:ext uri="{FF2B5EF4-FFF2-40B4-BE49-F238E27FC236}">
                <a16:creationId xmlns:a16="http://schemas.microsoft.com/office/drawing/2014/main" id="{5EEDA4EE-AF7F-488B-BB58-93FDC503615C}"/>
              </a:ext>
            </a:extLst>
          </p:cNvPr>
          <p:cNvSpPr>
            <a:spLocks noChangeArrowheads="1" noTextEdit="1"/>
          </p:cNvSpPr>
          <p:nvPr>
            <p:ph type="sldImg"/>
          </p:nvPr>
        </p:nvSpPr>
        <p:spPr>
          <a:ln/>
        </p:spPr>
      </p:sp>
      <p:sp>
        <p:nvSpPr>
          <p:cNvPr id="57348" name="Rectangle 3">
            <a:extLst>
              <a:ext uri="{FF2B5EF4-FFF2-40B4-BE49-F238E27FC236}">
                <a16:creationId xmlns:a16="http://schemas.microsoft.com/office/drawing/2014/main" id="{E503CD84-6B2E-4648-9A53-7DF939A361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53D8A487-8751-4B9F-8E4F-53E4DF0DEE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62D8B87-DD9D-4EBE-8109-87C16C8633ED}" type="slidenum">
              <a:rPr lang="en-US" altLang="en-US" sz="1200"/>
              <a:pPr/>
              <a:t>23</a:t>
            </a:fld>
            <a:endParaRPr lang="en-US" altLang="en-US" sz="1200"/>
          </a:p>
        </p:txBody>
      </p:sp>
      <p:sp>
        <p:nvSpPr>
          <p:cNvPr id="59395" name="Rectangle 2">
            <a:extLst>
              <a:ext uri="{FF2B5EF4-FFF2-40B4-BE49-F238E27FC236}">
                <a16:creationId xmlns:a16="http://schemas.microsoft.com/office/drawing/2014/main" id="{677264D0-35D1-491B-BEDA-88AC403DEE96}"/>
              </a:ext>
            </a:extLst>
          </p:cNvPr>
          <p:cNvSpPr>
            <a:spLocks noChangeArrowheads="1" noTextEdit="1"/>
          </p:cNvSpPr>
          <p:nvPr>
            <p:ph type="sldImg"/>
          </p:nvPr>
        </p:nvSpPr>
        <p:spPr>
          <a:ln/>
        </p:spPr>
      </p:sp>
      <p:sp>
        <p:nvSpPr>
          <p:cNvPr id="59396" name="Rectangle 3">
            <a:extLst>
              <a:ext uri="{FF2B5EF4-FFF2-40B4-BE49-F238E27FC236}">
                <a16:creationId xmlns:a16="http://schemas.microsoft.com/office/drawing/2014/main" id="{30B18615-C3C3-4143-B6C5-188530BBF6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9DB659BB-B682-4694-B1BB-EA97AAAE3E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445E4B3-9C97-4DF3-9938-AD359566BA3A}" type="slidenum">
              <a:rPr lang="en-US" altLang="en-US" sz="1200"/>
              <a:pPr/>
              <a:t>24</a:t>
            </a:fld>
            <a:endParaRPr lang="en-US" altLang="en-US" sz="1200"/>
          </a:p>
        </p:txBody>
      </p:sp>
      <p:sp>
        <p:nvSpPr>
          <p:cNvPr id="61443" name="Rectangle 2">
            <a:extLst>
              <a:ext uri="{FF2B5EF4-FFF2-40B4-BE49-F238E27FC236}">
                <a16:creationId xmlns:a16="http://schemas.microsoft.com/office/drawing/2014/main" id="{15DC00ED-A2DF-4DA6-BE6A-9A10DB2826AB}"/>
              </a:ext>
            </a:extLst>
          </p:cNvPr>
          <p:cNvSpPr>
            <a:spLocks noChangeArrowheads="1" noTextEdit="1"/>
          </p:cNvSpPr>
          <p:nvPr>
            <p:ph type="sldImg"/>
          </p:nvPr>
        </p:nvSpPr>
        <p:spPr>
          <a:ln/>
        </p:spPr>
      </p:sp>
      <p:sp>
        <p:nvSpPr>
          <p:cNvPr id="61444" name="Rectangle 3">
            <a:extLst>
              <a:ext uri="{FF2B5EF4-FFF2-40B4-BE49-F238E27FC236}">
                <a16:creationId xmlns:a16="http://schemas.microsoft.com/office/drawing/2014/main" id="{3BB5305C-15EE-4B8D-8734-7777CCD0AC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6DF9D167-9126-4EF7-8897-B620B79BA7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A5C410F-D1C8-49D4-999C-4ED0B55A96BD}" type="slidenum">
              <a:rPr lang="en-US" altLang="en-US" sz="1200"/>
              <a:pPr/>
              <a:t>25</a:t>
            </a:fld>
            <a:endParaRPr lang="en-US" altLang="en-US" sz="1200"/>
          </a:p>
        </p:txBody>
      </p:sp>
      <p:sp>
        <p:nvSpPr>
          <p:cNvPr id="63491" name="Rectangle 2">
            <a:extLst>
              <a:ext uri="{FF2B5EF4-FFF2-40B4-BE49-F238E27FC236}">
                <a16:creationId xmlns:a16="http://schemas.microsoft.com/office/drawing/2014/main" id="{9D83F6EA-2591-475D-9257-D812C591F8EC}"/>
              </a:ext>
            </a:extLst>
          </p:cNvPr>
          <p:cNvSpPr>
            <a:spLocks noChangeArrowheads="1" noTextEdit="1"/>
          </p:cNvSpPr>
          <p:nvPr>
            <p:ph type="sldImg"/>
          </p:nvPr>
        </p:nvSpPr>
        <p:spPr>
          <a:ln/>
        </p:spPr>
      </p:sp>
      <p:sp>
        <p:nvSpPr>
          <p:cNvPr id="63492" name="Rectangle 3">
            <a:extLst>
              <a:ext uri="{FF2B5EF4-FFF2-40B4-BE49-F238E27FC236}">
                <a16:creationId xmlns:a16="http://schemas.microsoft.com/office/drawing/2014/main" id="{379A8045-9493-404F-AFCD-9CA6192819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B260D057-2878-42C4-8DC7-A7861A4336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F961545-B7AD-4101-ACE5-90C35492AAAE}" type="slidenum">
              <a:rPr lang="en-US" altLang="en-US" sz="1200"/>
              <a:pPr/>
              <a:t>26</a:t>
            </a:fld>
            <a:endParaRPr lang="en-US" altLang="en-US" sz="1200"/>
          </a:p>
        </p:txBody>
      </p:sp>
      <p:sp>
        <p:nvSpPr>
          <p:cNvPr id="65539" name="Rectangle 2">
            <a:extLst>
              <a:ext uri="{FF2B5EF4-FFF2-40B4-BE49-F238E27FC236}">
                <a16:creationId xmlns:a16="http://schemas.microsoft.com/office/drawing/2014/main" id="{8C1E527C-910D-4845-9102-8F23BA2A3369}"/>
              </a:ext>
            </a:extLst>
          </p:cNvPr>
          <p:cNvSpPr>
            <a:spLocks noChangeArrowheads="1" noTextEdit="1"/>
          </p:cNvSpPr>
          <p:nvPr>
            <p:ph type="sldImg"/>
          </p:nvPr>
        </p:nvSpPr>
        <p:spPr>
          <a:ln/>
        </p:spPr>
      </p:sp>
      <p:sp>
        <p:nvSpPr>
          <p:cNvPr id="65540" name="Rectangle 3">
            <a:extLst>
              <a:ext uri="{FF2B5EF4-FFF2-40B4-BE49-F238E27FC236}">
                <a16:creationId xmlns:a16="http://schemas.microsoft.com/office/drawing/2014/main" id="{2B70104F-B7ED-4B48-BE46-73AFC3140B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5CDFE1B6-B330-401C-B5D2-052DD52144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C9FAAE6-3E79-4EA0-8507-8C4DD4AAD957}" type="slidenum">
              <a:rPr lang="en-US" altLang="en-US" sz="1200"/>
              <a:pPr/>
              <a:t>27</a:t>
            </a:fld>
            <a:endParaRPr lang="en-US" altLang="en-US" sz="1200"/>
          </a:p>
        </p:txBody>
      </p:sp>
      <p:sp>
        <p:nvSpPr>
          <p:cNvPr id="67587" name="Rectangle 2">
            <a:extLst>
              <a:ext uri="{FF2B5EF4-FFF2-40B4-BE49-F238E27FC236}">
                <a16:creationId xmlns:a16="http://schemas.microsoft.com/office/drawing/2014/main" id="{60085C6E-29BC-4262-824E-7AEF94CB5E60}"/>
              </a:ext>
            </a:extLst>
          </p:cNvPr>
          <p:cNvSpPr>
            <a:spLocks noChangeArrowheads="1" noTextEdit="1"/>
          </p:cNvSpPr>
          <p:nvPr>
            <p:ph type="sldImg"/>
          </p:nvPr>
        </p:nvSpPr>
        <p:spPr>
          <a:ln/>
        </p:spPr>
      </p:sp>
      <p:sp>
        <p:nvSpPr>
          <p:cNvPr id="67588" name="Rectangle 3">
            <a:extLst>
              <a:ext uri="{FF2B5EF4-FFF2-40B4-BE49-F238E27FC236}">
                <a16:creationId xmlns:a16="http://schemas.microsoft.com/office/drawing/2014/main" id="{F0FCBD4D-ED92-442F-8759-F71BE6F9F3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CCD2CF6C-9D8F-4ADC-9D81-815BB76369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F38D77D-C07E-4695-991E-C6C50F32EAA8}" type="slidenum">
              <a:rPr lang="en-US" altLang="en-US" sz="1200"/>
              <a:pPr/>
              <a:t>28</a:t>
            </a:fld>
            <a:endParaRPr lang="en-US" altLang="en-US" sz="1200"/>
          </a:p>
        </p:txBody>
      </p:sp>
      <p:sp>
        <p:nvSpPr>
          <p:cNvPr id="69635" name="Rectangle 2">
            <a:extLst>
              <a:ext uri="{FF2B5EF4-FFF2-40B4-BE49-F238E27FC236}">
                <a16:creationId xmlns:a16="http://schemas.microsoft.com/office/drawing/2014/main" id="{A1B353D5-28CA-42E4-A602-F16D24F84703}"/>
              </a:ext>
            </a:extLst>
          </p:cNvPr>
          <p:cNvSpPr>
            <a:spLocks noChangeArrowheads="1" noTextEdit="1"/>
          </p:cNvSpPr>
          <p:nvPr>
            <p:ph type="sldImg"/>
          </p:nvPr>
        </p:nvSpPr>
        <p:spPr>
          <a:ln/>
        </p:spPr>
      </p:sp>
      <p:sp>
        <p:nvSpPr>
          <p:cNvPr id="69636" name="Rectangle 3">
            <a:extLst>
              <a:ext uri="{FF2B5EF4-FFF2-40B4-BE49-F238E27FC236}">
                <a16:creationId xmlns:a16="http://schemas.microsoft.com/office/drawing/2014/main" id="{C2207D22-556F-4FCC-9459-3D8A050640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A426611F-80DE-4166-9B15-93C785376B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77EC8DD-8E98-4FFC-AF2B-CC01AFD63A5D}" type="slidenum">
              <a:rPr lang="en-US" altLang="en-US" sz="1200"/>
              <a:pPr/>
              <a:t>29</a:t>
            </a:fld>
            <a:endParaRPr lang="en-US" altLang="en-US" sz="1200"/>
          </a:p>
        </p:txBody>
      </p:sp>
      <p:sp>
        <p:nvSpPr>
          <p:cNvPr id="71683" name="Rectangle 2">
            <a:extLst>
              <a:ext uri="{FF2B5EF4-FFF2-40B4-BE49-F238E27FC236}">
                <a16:creationId xmlns:a16="http://schemas.microsoft.com/office/drawing/2014/main" id="{7D2C9DF7-6F63-46AE-A9DA-04E31DD71AFC}"/>
              </a:ext>
            </a:extLst>
          </p:cNvPr>
          <p:cNvSpPr>
            <a:spLocks noChangeArrowheads="1" noTextEdit="1"/>
          </p:cNvSpPr>
          <p:nvPr>
            <p:ph type="sldImg"/>
          </p:nvPr>
        </p:nvSpPr>
        <p:spPr>
          <a:ln/>
        </p:spPr>
      </p:sp>
      <p:sp>
        <p:nvSpPr>
          <p:cNvPr id="71684" name="Rectangle 3">
            <a:extLst>
              <a:ext uri="{FF2B5EF4-FFF2-40B4-BE49-F238E27FC236}">
                <a16:creationId xmlns:a16="http://schemas.microsoft.com/office/drawing/2014/main" id="{FF9987F1-63A2-4CC1-88FA-A59B4AFA32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4570417D-46AA-4D72-891F-A73224B52A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604CC9F-8725-4546-B5E2-CFF1DFE48807}" type="slidenum">
              <a:rPr lang="en-US" altLang="en-US" sz="1200"/>
              <a:pPr/>
              <a:t>30</a:t>
            </a:fld>
            <a:endParaRPr lang="en-US" altLang="en-US" sz="1200"/>
          </a:p>
        </p:txBody>
      </p:sp>
      <p:sp>
        <p:nvSpPr>
          <p:cNvPr id="73731" name="Rectangle 2">
            <a:extLst>
              <a:ext uri="{FF2B5EF4-FFF2-40B4-BE49-F238E27FC236}">
                <a16:creationId xmlns:a16="http://schemas.microsoft.com/office/drawing/2014/main" id="{EC42D4F9-77CE-4F4D-B05D-B1BF78EC75C8}"/>
              </a:ext>
            </a:extLst>
          </p:cNvPr>
          <p:cNvSpPr>
            <a:spLocks noChangeArrowheads="1" noTextEdit="1"/>
          </p:cNvSpPr>
          <p:nvPr>
            <p:ph type="sldImg"/>
          </p:nvPr>
        </p:nvSpPr>
        <p:spPr>
          <a:ln/>
        </p:spPr>
      </p:sp>
      <p:sp>
        <p:nvSpPr>
          <p:cNvPr id="73732" name="Rectangle 3">
            <a:extLst>
              <a:ext uri="{FF2B5EF4-FFF2-40B4-BE49-F238E27FC236}">
                <a16:creationId xmlns:a16="http://schemas.microsoft.com/office/drawing/2014/main" id="{B292CF4F-AEF3-4BCE-AA77-659B6C2FE9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C961BFC3-7469-4603-A943-58A0E64645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24DF0B2-1C5C-40DD-8B0C-E1AEAF792332}" type="slidenum">
              <a:rPr lang="en-US" altLang="en-US" sz="1200"/>
              <a:pPr/>
              <a:t>4</a:t>
            </a:fld>
            <a:endParaRPr lang="en-US" altLang="en-US" sz="1200"/>
          </a:p>
        </p:txBody>
      </p:sp>
      <p:sp>
        <p:nvSpPr>
          <p:cNvPr id="20483" name="Rectangle 2">
            <a:extLst>
              <a:ext uri="{FF2B5EF4-FFF2-40B4-BE49-F238E27FC236}">
                <a16:creationId xmlns:a16="http://schemas.microsoft.com/office/drawing/2014/main" id="{C27E9B3C-2F45-4DEF-8BD6-DB2ED7A88B9C}"/>
              </a:ext>
            </a:extLst>
          </p:cNvPr>
          <p:cNvSpPr>
            <a:spLocks noChangeArrowheads="1" noTextEdit="1"/>
          </p:cNvSpPr>
          <p:nvPr>
            <p:ph type="sldImg"/>
          </p:nvPr>
        </p:nvSpPr>
        <p:spPr>
          <a:ln/>
        </p:spPr>
      </p:sp>
      <p:sp>
        <p:nvSpPr>
          <p:cNvPr id="20484" name="Rectangle 3">
            <a:extLst>
              <a:ext uri="{FF2B5EF4-FFF2-40B4-BE49-F238E27FC236}">
                <a16:creationId xmlns:a16="http://schemas.microsoft.com/office/drawing/2014/main" id="{0878FBEE-6ED9-48CD-B55E-760361C7B7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7C51CDB4-1408-402A-8217-6ACB297826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34906BC-17C5-4E20-BED6-35D6F96C0002}" type="slidenum">
              <a:rPr lang="en-US" altLang="en-US" sz="1200"/>
              <a:pPr/>
              <a:t>31</a:t>
            </a:fld>
            <a:endParaRPr lang="en-US" altLang="en-US" sz="1200"/>
          </a:p>
        </p:txBody>
      </p:sp>
      <p:sp>
        <p:nvSpPr>
          <p:cNvPr id="75779" name="Rectangle 2">
            <a:extLst>
              <a:ext uri="{FF2B5EF4-FFF2-40B4-BE49-F238E27FC236}">
                <a16:creationId xmlns:a16="http://schemas.microsoft.com/office/drawing/2014/main" id="{EAFF10FE-15D1-4B3B-BE08-A067ACC04B75}"/>
              </a:ext>
            </a:extLst>
          </p:cNvPr>
          <p:cNvSpPr>
            <a:spLocks noChangeArrowheads="1" noTextEdit="1"/>
          </p:cNvSpPr>
          <p:nvPr>
            <p:ph type="sldImg"/>
          </p:nvPr>
        </p:nvSpPr>
        <p:spPr>
          <a:ln/>
        </p:spPr>
      </p:sp>
      <p:sp>
        <p:nvSpPr>
          <p:cNvPr id="75780" name="Rectangle 3">
            <a:extLst>
              <a:ext uri="{FF2B5EF4-FFF2-40B4-BE49-F238E27FC236}">
                <a16:creationId xmlns:a16="http://schemas.microsoft.com/office/drawing/2014/main" id="{5C1F4BDA-0B45-45C3-85FD-8C3326490E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1CA9BF2C-72F3-4C31-AC6E-DE7EEC9E15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D987372-5DAF-4595-8166-3639326D27ED}" type="slidenum">
              <a:rPr lang="en-US" altLang="en-US" sz="1200"/>
              <a:pPr/>
              <a:t>32</a:t>
            </a:fld>
            <a:endParaRPr lang="en-US" altLang="en-US" sz="1200"/>
          </a:p>
        </p:txBody>
      </p:sp>
      <p:sp>
        <p:nvSpPr>
          <p:cNvPr id="77827" name="Rectangle 2">
            <a:extLst>
              <a:ext uri="{FF2B5EF4-FFF2-40B4-BE49-F238E27FC236}">
                <a16:creationId xmlns:a16="http://schemas.microsoft.com/office/drawing/2014/main" id="{41CFFDC4-B8E9-4E6E-A69F-61E9C47B7ACD}"/>
              </a:ext>
            </a:extLst>
          </p:cNvPr>
          <p:cNvSpPr>
            <a:spLocks noChangeArrowheads="1" noTextEdit="1"/>
          </p:cNvSpPr>
          <p:nvPr>
            <p:ph type="sldImg"/>
          </p:nvPr>
        </p:nvSpPr>
        <p:spPr>
          <a:ln/>
        </p:spPr>
      </p:sp>
      <p:sp>
        <p:nvSpPr>
          <p:cNvPr id="77828" name="Rectangle 3">
            <a:extLst>
              <a:ext uri="{FF2B5EF4-FFF2-40B4-BE49-F238E27FC236}">
                <a16:creationId xmlns:a16="http://schemas.microsoft.com/office/drawing/2014/main" id="{CD36556A-F492-475F-8AE2-F22680290D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E3F251AB-040E-4E94-BB98-B8A10A5FAE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0323112-25C1-4858-9C61-FED55696B42F}" type="slidenum">
              <a:rPr lang="en-US" altLang="en-US" sz="1200"/>
              <a:pPr/>
              <a:t>33</a:t>
            </a:fld>
            <a:endParaRPr lang="en-US" altLang="en-US" sz="1200"/>
          </a:p>
        </p:txBody>
      </p:sp>
      <p:sp>
        <p:nvSpPr>
          <p:cNvPr id="79875" name="Rectangle 2">
            <a:extLst>
              <a:ext uri="{FF2B5EF4-FFF2-40B4-BE49-F238E27FC236}">
                <a16:creationId xmlns:a16="http://schemas.microsoft.com/office/drawing/2014/main" id="{E0EA31B4-BD7E-44E9-A5E9-95D3DE1609DD}"/>
              </a:ext>
            </a:extLst>
          </p:cNvPr>
          <p:cNvSpPr>
            <a:spLocks noChangeArrowheads="1" noTextEdit="1"/>
          </p:cNvSpPr>
          <p:nvPr>
            <p:ph type="sldImg"/>
          </p:nvPr>
        </p:nvSpPr>
        <p:spPr>
          <a:ln/>
        </p:spPr>
      </p:sp>
      <p:sp>
        <p:nvSpPr>
          <p:cNvPr id="79876" name="Rectangle 3">
            <a:extLst>
              <a:ext uri="{FF2B5EF4-FFF2-40B4-BE49-F238E27FC236}">
                <a16:creationId xmlns:a16="http://schemas.microsoft.com/office/drawing/2014/main" id="{8C7F9E30-F0C1-48D4-8F7B-3FDCE6AA2C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CB02CF84-3A3C-42EB-8288-3EAF09F8CF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41ADE5A-7BE6-4920-B2E1-0CFF171E312C}" type="slidenum">
              <a:rPr lang="en-US" altLang="en-US" sz="1200"/>
              <a:pPr/>
              <a:t>34</a:t>
            </a:fld>
            <a:endParaRPr lang="en-US" altLang="en-US" sz="1200"/>
          </a:p>
        </p:txBody>
      </p:sp>
      <p:sp>
        <p:nvSpPr>
          <p:cNvPr id="81923" name="Rectangle 2">
            <a:extLst>
              <a:ext uri="{FF2B5EF4-FFF2-40B4-BE49-F238E27FC236}">
                <a16:creationId xmlns:a16="http://schemas.microsoft.com/office/drawing/2014/main" id="{3F0895EB-38C5-491E-AE8B-C9C3723C97EA}"/>
              </a:ext>
            </a:extLst>
          </p:cNvPr>
          <p:cNvSpPr>
            <a:spLocks noChangeArrowheads="1" noTextEdit="1"/>
          </p:cNvSpPr>
          <p:nvPr>
            <p:ph type="sldImg"/>
          </p:nvPr>
        </p:nvSpPr>
        <p:spPr>
          <a:ln/>
        </p:spPr>
      </p:sp>
      <p:sp>
        <p:nvSpPr>
          <p:cNvPr id="81924" name="Rectangle 3">
            <a:extLst>
              <a:ext uri="{FF2B5EF4-FFF2-40B4-BE49-F238E27FC236}">
                <a16:creationId xmlns:a16="http://schemas.microsoft.com/office/drawing/2014/main" id="{E3C214DF-457A-43BA-8BDD-39E64E66A8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AABE4755-A829-4DB8-B564-04CEB28309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BD15C04-228E-4E57-9E2D-2300A7391C0A}" type="slidenum">
              <a:rPr lang="en-US" altLang="en-US" sz="1200"/>
              <a:pPr/>
              <a:t>35</a:t>
            </a:fld>
            <a:endParaRPr lang="en-US" altLang="en-US" sz="1200"/>
          </a:p>
        </p:txBody>
      </p:sp>
      <p:sp>
        <p:nvSpPr>
          <p:cNvPr id="83971" name="Rectangle 2">
            <a:extLst>
              <a:ext uri="{FF2B5EF4-FFF2-40B4-BE49-F238E27FC236}">
                <a16:creationId xmlns:a16="http://schemas.microsoft.com/office/drawing/2014/main" id="{0FACCB26-4906-42F5-9CDB-B0622F0FC152}"/>
              </a:ext>
            </a:extLst>
          </p:cNvPr>
          <p:cNvSpPr>
            <a:spLocks noChangeArrowheads="1" noTextEdit="1"/>
          </p:cNvSpPr>
          <p:nvPr>
            <p:ph type="sldImg"/>
          </p:nvPr>
        </p:nvSpPr>
        <p:spPr>
          <a:ln/>
        </p:spPr>
      </p:sp>
      <p:sp>
        <p:nvSpPr>
          <p:cNvPr id="83972" name="Rectangle 3">
            <a:extLst>
              <a:ext uri="{FF2B5EF4-FFF2-40B4-BE49-F238E27FC236}">
                <a16:creationId xmlns:a16="http://schemas.microsoft.com/office/drawing/2014/main" id="{9F9093B3-B59A-4B22-BC08-81F2BFB7DF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E5402BE0-9F96-4DCA-9CCD-DDC9A76540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94A1B36-821F-4562-AFC3-C50C3381DE75}" type="slidenum">
              <a:rPr lang="en-US" altLang="en-US" sz="1200"/>
              <a:pPr/>
              <a:t>36</a:t>
            </a:fld>
            <a:endParaRPr lang="en-US" altLang="en-US" sz="1200"/>
          </a:p>
        </p:txBody>
      </p:sp>
      <p:sp>
        <p:nvSpPr>
          <p:cNvPr id="86019" name="Rectangle 2">
            <a:extLst>
              <a:ext uri="{FF2B5EF4-FFF2-40B4-BE49-F238E27FC236}">
                <a16:creationId xmlns:a16="http://schemas.microsoft.com/office/drawing/2014/main" id="{E8E64BEC-D4C2-499E-821C-843F462FA006}"/>
              </a:ext>
            </a:extLst>
          </p:cNvPr>
          <p:cNvSpPr>
            <a:spLocks noChangeArrowheads="1" noTextEdit="1"/>
          </p:cNvSpPr>
          <p:nvPr>
            <p:ph type="sldImg"/>
          </p:nvPr>
        </p:nvSpPr>
        <p:spPr>
          <a:ln/>
        </p:spPr>
      </p:sp>
      <p:sp>
        <p:nvSpPr>
          <p:cNvPr id="86020" name="Rectangle 3">
            <a:extLst>
              <a:ext uri="{FF2B5EF4-FFF2-40B4-BE49-F238E27FC236}">
                <a16:creationId xmlns:a16="http://schemas.microsoft.com/office/drawing/2014/main" id="{B07279BE-AD00-4077-A10D-7747EAD904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88A0D596-9560-4A33-A89F-DB25C6D1C6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0CA4A05-B2C2-452A-963A-8051E1608ABD}" type="slidenum">
              <a:rPr lang="en-US" altLang="en-US" sz="1200"/>
              <a:pPr/>
              <a:t>37</a:t>
            </a:fld>
            <a:endParaRPr lang="en-US" altLang="en-US" sz="1200"/>
          </a:p>
        </p:txBody>
      </p:sp>
      <p:sp>
        <p:nvSpPr>
          <p:cNvPr id="88067" name="Rectangle 2">
            <a:extLst>
              <a:ext uri="{FF2B5EF4-FFF2-40B4-BE49-F238E27FC236}">
                <a16:creationId xmlns:a16="http://schemas.microsoft.com/office/drawing/2014/main" id="{638194AD-6C50-4CF1-9F23-E716740A3E44}"/>
              </a:ext>
            </a:extLst>
          </p:cNvPr>
          <p:cNvSpPr>
            <a:spLocks noChangeArrowheads="1" noTextEdit="1"/>
          </p:cNvSpPr>
          <p:nvPr>
            <p:ph type="sldImg"/>
          </p:nvPr>
        </p:nvSpPr>
        <p:spPr>
          <a:ln/>
        </p:spPr>
      </p:sp>
      <p:sp>
        <p:nvSpPr>
          <p:cNvPr id="88068" name="Rectangle 3">
            <a:extLst>
              <a:ext uri="{FF2B5EF4-FFF2-40B4-BE49-F238E27FC236}">
                <a16:creationId xmlns:a16="http://schemas.microsoft.com/office/drawing/2014/main" id="{C4E46EA7-83D2-41D4-8261-0850BC197E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EA6C26E3-40C8-46EE-B69C-672A268F41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FACE464-EBC5-4C15-9A5D-7E4413DB205F}" type="slidenum">
              <a:rPr lang="en-US" altLang="en-US" sz="1200"/>
              <a:pPr/>
              <a:t>38</a:t>
            </a:fld>
            <a:endParaRPr lang="en-US" altLang="en-US" sz="1200"/>
          </a:p>
        </p:txBody>
      </p:sp>
      <p:sp>
        <p:nvSpPr>
          <p:cNvPr id="90115" name="Rectangle 2">
            <a:extLst>
              <a:ext uri="{FF2B5EF4-FFF2-40B4-BE49-F238E27FC236}">
                <a16:creationId xmlns:a16="http://schemas.microsoft.com/office/drawing/2014/main" id="{3734F940-6B54-46B0-AF57-16CF350F608C}"/>
              </a:ext>
            </a:extLst>
          </p:cNvPr>
          <p:cNvSpPr>
            <a:spLocks noChangeArrowheads="1" noTextEdit="1"/>
          </p:cNvSpPr>
          <p:nvPr>
            <p:ph type="sldImg"/>
          </p:nvPr>
        </p:nvSpPr>
        <p:spPr>
          <a:ln/>
        </p:spPr>
      </p:sp>
      <p:sp>
        <p:nvSpPr>
          <p:cNvPr id="90116" name="Rectangle 3">
            <a:extLst>
              <a:ext uri="{FF2B5EF4-FFF2-40B4-BE49-F238E27FC236}">
                <a16:creationId xmlns:a16="http://schemas.microsoft.com/office/drawing/2014/main" id="{CCB46389-3528-41BA-B8E0-F93AC6B946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98AAB28D-DBE5-4494-BEF9-107ECAFDE1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923155A-4FFE-4B57-8FF8-871774FF51F9}" type="slidenum">
              <a:rPr lang="en-US" altLang="en-US" sz="1200"/>
              <a:pPr/>
              <a:t>39</a:t>
            </a:fld>
            <a:endParaRPr lang="en-US" altLang="en-US" sz="1200"/>
          </a:p>
        </p:txBody>
      </p:sp>
      <p:sp>
        <p:nvSpPr>
          <p:cNvPr id="92163" name="Rectangle 2">
            <a:extLst>
              <a:ext uri="{FF2B5EF4-FFF2-40B4-BE49-F238E27FC236}">
                <a16:creationId xmlns:a16="http://schemas.microsoft.com/office/drawing/2014/main" id="{E44971B6-8E56-429B-8F3F-DDC2109A1C0D}"/>
              </a:ext>
            </a:extLst>
          </p:cNvPr>
          <p:cNvSpPr>
            <a:spLocks noChangeArrowheads="1" noTextEdit="1"/>
          </p:cNvSpPr>
          <p:nvPr>
            <p:ph type="sldImg"/>
          </p:nvPr>
        </p:nvSpPr>
        <p:spPr>
          <a:ln/>
        </p:spPr>
      </p:sp>
      <p:sp>
        <p:nvSpPr>
          <p:cNvPr id="92164" name="Rectangle 3">
            <a:extLst>
              <a:ext uri="{FF2B5EF4-FFF2-40B4-BE49-F238E27FC236}">
                <a16:creationId xmlns:a16="http://schemas.microsoft.com/office/drawing/2014/main" id="{D6EA5695-E929-4ECF-B51B-04E1204C1F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C313BFD2-4F4E-409D-8CAD-CE29A7D8D4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B11C1F7-B381-4E3E-A1B3-8FB7B46BDD66}" type="slidenum">
              <a:rPr lang="en-US" altLang="en-US" sz="1200"/>
              <a:pPr/>
              <a:t>40</a:t>
            </a:fld>
            <a:endParaRPr lang="en-US" altLang="en-US" sz="1200"/>
          </a:p>
        </p:txBody>
      </p:sp>
      <p:sp>
        <p:nvSpPr>
          <p:cNvPr id="94211" name="Rectangle 2">
            <a:extLst>
              <a:ext uri="{FF2B5EF4-FFF2-40B4-BE49-F238E27FC236}">
                <a16:creationId xmlns:a16="http://schemas.microsoft.com/office/drawing/2014/main" id="{AD99FBA5-6341-41B6-9F6B-F3463C534FC2}"/>
              </a:ext>
            </a:extLst>
          </p:cNvPr>
          <p:cNvSpPr>
            <a:spLocks noChangeArrowheads="1" noTextEdit="1"/>
          </p:cNvSpPr>
          <p:nvPr>
            <p:ph type="sldImg"/>
          </p:nvPr>
        </p:nvSpPr>
        <p:spPr>
          <a:ln/>
        </p:spPr>
      </p:sp>
      <p:sp>
        <p:nvSpPr>
          <p:cNvPr id="94212" name="Rectangle 3">
            <a:extLst>
              <a:ext uri="{FF2B5EF4-FFF2-40B4-BE49-F238E27FC236}">
                <a16:creationId xmlns:a16="http://schemas.microsoft.com/office/drawing/2014/main" id="{2B307110-B20B-4663-AFD7-6A7AD2C0FD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FD766A8-05AE-438A-BF45-A97E337A02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AAF6CE8-3924-4BAE-8C00-FFB63C95C616}" type="slidenum">
              <a:rPr lang="en-US" altLang="en-US" sz="1200"/>
              <a:pPr/>
              <a:t>5</a:t>
            </a:fld>
            <a:endParaRPr lang="en-US" altLang="en-US" sz="1200"/>
          </a:p>
        </p:txBody>
      </p:sp>
      <p:sp>
        <p:nvSpPr>
          <p:cNvPr id="22531" name="Rectangle 2">
            <a:extLst>
              <a:ext uri="{FF2B5EF4-FFF2-40B4-BE49-F238E27FC236}">
                <a16:creationId xmlns:a16="http://schemas.microsoft.com/office/drawing/2014/main" id="{A03C6515-7F46-4C66-92A9-EDFC503D3F21}"/>
              </a:ext>
            </a:extLst>
          </p:cNvPr>
          <p:cNvSpPr>
            <a:spLocks noChangeArrowheads="1" noTextEdit="1"/>
          </p:cNvSpPr>
          <p:nvPr>
            <p:ph type="sldImg"/>
          </p:nvPr>
        </p:nvSpPr>
        <p:spPr>
          <a:ln/>
        </p:spPr>
      </p:sp>
      <p:sp>
        <p:nvSpPr>
          <p:cNvPr id="22532" name="Rectangle 3">
            <a:extLst>
              <a:ext uri="{FF2B5EF4-FFF2-40B4-BE49-F238E27FC236}">
                <a16:creationId xmlns:a16="http://schemas.microsoft.com/office/drawing/2014/main" id="{A05D6FAD-CB63-4E91-8F9A-5B5312D95B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4C4BAD73-0160-401E-978E-9E86DF40E0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2451283-36C9-4F28-81D7-D22E2FE13F6C}" type="slidenum">
              <a:rPr lang="en-US" altLang="en-US" sz="1200"/>
              <a:pPr/>
              <a:t>41</a:t>
            </a:fld>
            <a:endParaRPr lang="en-US" altLang="en-US" sz="1200"/>
          </a:p>
        </p:txBody>
      </p:sp>
      <p:sp>
        <p:nvSpPr>
          <p:cNvPr id="96259" name="Rectangle 2">
            <a:extLst>
              <a:ext uri="{FF2B5EF4-FFF2-40B4-BE49-F238E27FC236}">
                <a16:creationId xmlns:a16="http://schemas.microsoft.com/office/drawing/2014/main" id="{C7CCB8FA-28B5-40AC-957B-4323E494B95E}"/>
              </a:ext>
            </a:extLst>
          </p:cNvPr>
          <p:cNvSpPr>
            <a:spLocks noChangeArrowheads="1" noTextEdit="1"/>
          </p:cNvSpPr>
          <p:nvPr>
            <p:ph type="sldImg"/>
          </p:nvPr>
        </p:nvSpPr>
        <p:spPr>
          <a:ln/>
        </p:spPr>
      </p:sp>
      <p:sp>
        <p:nvSpPr>
          <p:cNvPr id="96260" name="Rectangle 3">
            <a:extLst>
              <a:ext uri="{FF2B5EF4-FFF2-40B4-BE49-F238E27FC236}">
                <a16:creationId xmlns:a16="http://schemas.microsoft.com/office/drawing/2014/main" id="{78F86819-FB75-4564-BEAA-28E2DCFC8E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68494765-9910-495F-94D5-1C5F032CAA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AD2DF4C-37CA-4B7E-9D0A-03F4564AF1F2}" type="slidenum">
              <a:rPr lang="en-US" altLang="en-US" sz="1200"/>
              <a:pPr/>
              <a:t>42</a:t>
            </a:fld>
            <a:endParaRPr lang="en-US" altLang="en-US" sz="1200"/>
          </a:p>
        </p:txBody>
      </p:sp>
      <p:sp>
        <p:nvSpPr>
          <p:cNvPr id="98307" name="Rectangle 2">
            <a:extLst>
              <a:ext uri="{FF2B5EF4-FFF2-40B4-BE49-F238E27FC236}">
                <a16:creationId xmlns:a16="http://schemas.microsoft.com/office/drawing/2014/main" id="{528F8107-9F5D-4D55-B9FA-E4D810A17031}"/>
              </a:ext>
            </a:extLst>
          </p:cNvPr>
          <p:cNvSpPr>
            <a:spLocks noChangeArrowheads="1" noTextEdit="1"/>
          </p:cNvSpPr>
          <p:nvPr>
            <p:ph type="sldImg"/>
          </p:nvPr>
        </p:nvSpPr>
        <p:spPr>
          <a:ln/>
        </p:spPr>
      </p:sp>
      <p:sp>
        <p:nvSpPr>
          <p:cNvPr id="98308" name="Rectangle 3">
            <a:extLst>
              <a:ext uri="{FF2B5EF4-FFF2-40B4-BE49-F238E27FC236}">
                <a16:creationId xmlns:a16="http://schemas.microsoft.com/office/drawing/2014/main" id="{4895DC11-E286-4838-B673-9717149F99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F3AF436E-5581-4229-9D6C-ADC6DA899F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63357A5-DFAF-413B-85DB-ADADFD64EDAD}" type="slidenum">
              <a:rPr lang="en-US" altLang="en-US" sz="1200"/>
              <a:pPr/>
              <a:t>43</a:t>
            </a:fld>
            <a:endParaRPr lang="en-US" altLang="en-US" sz="1200"/>
          </a:p>
        </p:txBody>
      </p:sp>
      <p:sp>
        <p:nvSpPr>
          <p:cNvPr id="100355" name="Rectangle 2">
            <a:extLst>
              <a:ext uri="{FF2B5EF4-FFF2-40B4-BE49-F238E27FC236}">
                <a16:creationId xmlns:a16="http://schemas.microsoft.com/office/drawing/2014/main" id="{6881BCD1-B31E-4AC3-B811-84E4641ECD60}"/>
              </a:ext>
            </a:extLst>
          </p:cNvPr>
          <p:cNvSpPr>
            <a:spLocks noChangeArrowheads="1" noTextEdit="1"/>
          </p:cNvSpPr>
          <p:nvPr>
            <p:ph type="sldImg"/>
          </p:nvPr>
        </p:nvSpPr>
        <p:spPr>
          <a:ln/>
        </p:spPr>
      </p:sp>
      <p:sp>
        <p:nvSpPr>
          <p:cNvPr id="100356" name="Rectangle 3">
            <a:extLst>
              <a:ext uri="{FF2B5EF4-FFF2-40B4-BE49-F238E27FC236}">
                <a16:creationId xmlns:a16="http://schemas.microsoft.com/office/drawing/2014/main" id="{BC533229-BB48-4166-A812-A4EB42616E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BB001D4C-960B-41E2-A8BE-0B3BEABF17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74EE32C-F260-4AAB-ACC6-F880CC42F1DE}" type="slidenum">
              <a:rPr lang="en-US" altLang="en-US" sz="1200"/>
              <a:pPr/>
              <a:t>44</a:t>
            </a:fld>
            <a:endParaRPr lang="en-US" altLang="en-US" sz="1200"/>
          </a:p>
        </p:txBody>
      </p:sp>
      <p:sp>
        <p:nvSpPr>
          <p:cNvPr id="102403" name="Rectangle 2">
            <a:extLst>
              <a:ext uri="{FF2B5EF4-FFF2-40B4-BE49-F238E27FC236}">
                <a16:creationId xmlns:a16="http://schemas.microsoft.com/office/drawing/2014/main" id="{53FACDB4-2146-42ED-9800-64D748AAA61A}"/>
              </a:ext>
            </a:extLst>
          </p:cNvPr>
          <p:cNvSpPr>
            <a:spLocks noChangeArrowheads="1" noTextEdit="1"/>
          </p:cNvSpPr>
          <p:nvPr>
            <p:ph type="sldImg"/>
          </p:nvPr>
        </p:nvSpPr>
        <p:spPr>
          <a:ln/>
        </p:spPr>
      </p:sp>
      <p:sp>
        <p:nvSpPr>
          <p:cNvPr id="102404" name="Rectangle 3">
            <a:extLst>
              <a:ext uri="{FF2B5EF4-FFF2-40B4-BE49-F238E27FC236}">
                <a16:creationId xmlns:a16="http://schemas.microsoft.com/office/drawing/2014/main" id="{09E2C340-22E1-42B5-8277-0D07EEE08C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2843934F-3738-44AE-A934-CA770FFDBA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45957B8-90C6-49B3-8E35-52A33B85EFD7}" type="slidenum">
              <a:rPr lang="en-US" altLang="en-US" sz="1200"/>
              <a:pPr/>
              <a:t>6</a:t>
            </a:fld>
            <a:endParaRPr lang="en-US" altLang="en-US" sz="1200"/>
          </a:p>
        </p:txBody>
      </p:sp>
      <p:sp>
        <p:nvSpPr>
          <p:cNvPr id="24579" name="Rectangle 2">
            <a:extLst>
              <a:ext uri="{FF2B5EF4-FFF2-40B4-BE49-F238E27FC236}">
                <a16:creationId xmlns:a16="http://schemas.microsoft.com/office/drawing/2014/main" id="{F13458CC-A445-4F1D-AC1C-CFF55AE6C5D5}"/>
              </a:ext>
            </a:extLst>
          </p:cNvPr>
          <p:cNvSpPr>
            <a:spLocks noChangeArrowheads="1" noTextEdit="1"/>
          </p:cNvSpPr>
          <p:nvPr>
            <p:ph type="sldImg"/>
          </p:nvPr>
        </p:nvSpPr>
        <p:spPr>
          <a:ln/>
        </p:spPr>
      </p:sp>
      <p:sp>
        <p:nvSpPr>
          <p:cNvPr id="24580" name="Rectangle 3">
            <a:extLst>
              <a:ext uri="{FF2B5EF4-FFF2-40B4-BE49-F238E27FC236}">
                <a16:creationId xmlns:a16="http://schemas.microsoft.com/office/drawing/2014/main" id="{AACC3C95-7CE6-4DE1-89FC-3C1923839A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F251F179-BFE2-40FC-A130-D9DF064349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6CB5709-4F76-48A8-B261-2DBC5A0D92A0}" type="slidenum">
              <a:rPr lang="en-US" altLang="en-US" sz="1200"/>
              <a:pPr/>
              <a:t>7</a:t>
            </a:fld>
            <a:endParaRPr lang="en-US" altLang="en-US" sz="1200"/>
          </a:p>
        </p:txBody>
      </p:sp>
      <p:sp>
        <p:nvSpPr>
          <p:cNvPr id="26627" name="Rectangle 2">
            <a:extLst>
              <a:ext uri="{FF2B5EF4-FFF2-40B4-BE49-F238E27FC236}">
                <a16:creationId xmlns:a16="http://schemas.microsoft.com/office/drawing/2014/main" id="{711AD734-7453-425C-B377-BA9BD47A314A}"/>
              </a:ext>
            </a:extLst>
          </p:cNvPr>
          <p:cNvSpPr>
            <a:spLocks noChangeArrowheads="1" noTextEdit="1"/>
          </p:cNvSpPr>
          <p:nvPr>
            <p:ph type="sldImg"/>
          </p:nvPr>
        </p:nvSpPr>
        <p:spPr>
          <a:ln/>
        </p:spPr>
      </p:sp>
      <p:sp>
        <p:nvSpPr>
          <p:cNvPr id="26628" name="Rectangle 3">
            <a:extLst>
              <a:ext uri="{FF2B5EF4-FFF2-40B4-BE49-F238E27FC236}">
                <a16:creationId xmlns:a16="http://schemas.microsoft.com/office/drawing/2014/main" id="{10523A93-1785-4FF8-8C09-1467824E23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2C7FC149-2FE0-48FD-9F1C-E23AE083E7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AF9D4AA-0857-4BA0-BF1A-F5961B1BE1C5}" type="slidenum">
              <a:rPr lang="en-US" altLang="en-US" sz="1200"/>
              <a:pPr/>
              <a:t>8</a:t>
            </a:fld>
            <a:endParaRPr lang="en-US" altLang="en-US" sz="1200"/>
          </a:p>
        </p:txBody>
      </p:sp>
      <p:sp>
        <p:nvSpPr>
          <p:cNvPr id="28675" name="Rectangle 2">
            <a:extLst>
              <a:ext uri="{FF2B5EF4-FFF2-40B4-BE49-F238E27FC236}">
                <a16:creationId xmlns:a16="http://schemas.microsoft.com/office/drawing/2014/main" id="{CD9F7B22-EA6B-4179-A1F7-6412D3F1AB27}"/>
              </a:ext>
            </a:extLst>
          </p:cNvPr>
          <p:cNvSpPr>
            <a:spLocks noChangeArrowheads="1" noTextEdit="1"/>
          </p:cNvSpPr>
          <p:nvPr>
            <p:ph type="sldImg"/>
          </p:nvPr>
        </p:nvSpPr>
        <p:spPr>
          <a:ln/>
        </p:spPr>
      </p:sp>
      <p:sp>
        <p:nvSpPr>
          <p:cNvPr id="28676" name="Rectangle 3">
            <a:extLst>
              <a:ext uri="{FF2B5EF4-FFF2-40B4-BE49-F238E27FC236}">
                <a16:creationId xmlns:a16="http://schemas.microsoft.com/office/drawing/2014/main" id="{595D6BD1-7FE9-4C4B-9E0B-B46A0A7F5F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CBE9FC53-135C-4CB2-B6BC-2832478F23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71D021F-53E5-4CF7-B24C-D3970DEE923F}" type="slidenum">
              <a:rPr lang="en-US" altLang="en-US" sz="1200"/>
              <a:pPr/>
              <a:t>9</a:t>
            </a:fld>
            <a:endParaRPr lang="en-US" altLang="en-US" sz="1200"/>
          </a:p>
        </p:txBody>
      </p:sp>
      <p:sp>
        <p:nvSpPr>
          <p:cNvPr id="30723" name="Rectangle 2">
            <a:extLst>
              <a:ext uri="{FF2B5EF4-FFF2-40B4-BE49-F238E27FC236}">
                <a16:creationId xmlns:a16="http://schemas.microsoft.com/office/drawing/2014/main" id="{034FAD89-A90D-48BF-B132-8595AACEF07E}"/>
              </a:ext>
            </a:extLst>
          </p:cNvPr>
          <p:cNvSpPr>
            <a:spLocks noChangeArrowheads="1" noTextEdit="1"/>
          </p:cNvSpPr>
          <p:nvPr>
            <p:ph type="sldImg"/>
          </p:nvPr>
        </p:nvSpPr>
        <p:spPr>
          <a:ln/>
        </p:spPr>
      </p:sp>
      <p:sp>
        <p:nvSpPr>
          <p:cNvPr id="30724" name="Rectangle 3">
            <a:extLst>
              <a:ext uri="{FF2B5EF4-FFF2-40B4-BE49-F238E27FC236}">
                <a16:creationId xmlns:a16="http://schemas.microsoft.com/office/drawing/2014/main" id="{198C689E-BEF6-4E72-8074-8F28930B97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078A2E52-8333-43CE-99E1-3B40DE2773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7CA2D87-6B81-48A4-9680-4976A0F66173}" type="slidenum">
              <a:rPr lang="en-US" altLang="en-US" sz="1200"/>
              <a:pPr/>
              <a:t>10</a:t>
            </a:fld>
            <a:endParaRPr lang="en-US" altLang="en-US" sz="1200"/>
          </a:p>
        </p:txBody>
      </p:sp>
      <p:sp>
        <p:nvSpPr>
          <p:cNvPr id="32771" name="Rectangle 2">
            <a:extLst>
              <a:ext uri="{FF2B5EF4-FFF2-40B4-BE49-F238E27FC236}">
                <a16:creationId xmlns:a16="http://schemas.microsoft.com/office/drawing/2014/main" id="{1C905218-7E9C-4BFD-9667-4E875C1EADDE}"/>
              </a:ext>
            </a:extLst>
          </p:cNvPr>
          <p:cNvSpPr>
            <a:spLocks noChangeArrowheads="1" noTextEdit="1"/>
          </p:cNvSpPr>
          <p:nvPr>
            <p:ph type="sldImg"/>
          </p:nvPr>
        </p:nvSpPr>
        <p:spPr>
          <a:ln/>
        </p:spPr>
      </p:sp>
      <p:sp>
        <p:nvSpPr>
          <p:cNvPr id="32772" name="Rectangle 3">
            <a:extLst>
              <a:ext uri="{FF2B5EF4-FFF2-40B4-BE49-F238E27FC236}">
                <a16:creationId xmlns:a16="http://schemas.microsoft.com/office/drawing/2014/main" id="{A297D785-4D47-468D-8072-DE3A915FA7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FC0B9A23-DF94-445A-A6F2-C914BF92E10C}"/>
              </a:ext>
            </a:extLst>
          </p:cNvPr>
          <p:cNvGrpSpPr>
            <a:grpSpLocks/>
          </p:cNvGrpSpPr>
          <p:nvPr/>
        </p:nvGrpSpPr>
        <p:grpSpPr bwMode="auto">
          <a:xfrm>
            <a:off x="4763" y="3276600"/>
            <a:ext cx="9137650" cy="152400"/>
            <a:chOff x="3" y="2064"/>
            <a:chExt cx="5756" cy="96"/>
          </a:xfrm>
        </p:grpSpPr>
        <p:sp>
          <p:nvSpPr>
            <p:cNvPr id="5" name="Rectangle 8">
              <a:extLst>
                <a:ext uri="{FF2B5EF4-FFF2-40B4-BE49-F238E27FC236}">
                  <a16:creationId xmlns:a16="http://schemas.microsoft.com/office/drawing/2014/main" id="{0E79261B-29FA-4DC5-AEAA-4E38C7AB9D00}"/>
                </a:ext>
              </a:extLst>
            </p:cNvPr>
            <p:cNvSpPr>
              <a:spLocks noChangeArrowheads="1"/>
            </p:cNvSpPr>
            <p:nvPr/>
          </p:nvSpPr>
          <p:spPr bwMode="auto">
            <a:xfrm>
              <a:off x="3" y="2064"/>
              <a:ext cx="5756"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en-US">
                <a:latin typeface="Times New Roman" charset="0"/>
                <a:ea typeface="+mn-ea"/>
              </a:endParaRPr>
            </a:p>
          </p:txBody>
        </p:sp>
        <p:sp>
          <p:nvSpPr>
            <p:cNvPr id="6" name="Rectangle 9">
              <a:extLst>
                <a:ext uri="{FF2B5EF4-FFF2-40B4-BE49-F238E27FC236}">
                  <a16:creationId xmlns:a16="http://schemas.microsoft.com/office/drawing/2014/main" id="{D5E4A055-6746-44F3-B509-38D4FDC2CDC5}"/>
                </a:ext>
              </a:extLst>
            </p:cNvPr>
            <p:cNvSpPr>
              <a:spLocks noChangeArrowheads="1"/>
            </p:cNvSpPr>
            <p:nvPr/>
          </p:nvSpPr>
          <p:spPr bwMode="auto">
            <a:xfrm>
              <a:off x="3" y="2136"/>
              <a:ext cx="5756"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en-US">
                <a:latin typeface="Times New Roman" charset="0"/>
                <a:ea typeface="+mn-ea"/>
              </a:endParaRPr>
            </a:p>
          </p:txBody>
        </p:sp>
      </p:grpSp>
      <p:sp>
        <p:nvSpPr>
          <p:cNvPr id="5122" name="Rectangle 2"/>
          <p:cNvSpPr>
            <a:spLocks noGrp="1" noChangeArrowheads="1"/>
          </p:cNvSpPr>
          <p:nvPr>
            <p:ph type="ctrTitle" sz="quarter"/>
          </p:nvPr>
        </p:nvSpPr>
        <p:spPr>
          <a:xfrm>
            <a:off x="685800" y="2057400"/>
            <a:ext cx="7772400" cy="1143000"/>
          </a:xfrm>
        </p:spPr>
        <p:txBody>
          <a:bodyPr/>
          <a:lstStyle>
            <a:lvl1pPr>
              <a:defRPr>
                <a:solidFill>
                  <a:srgbClr val="00CCCC"/>
                </a:solidFill>
              </a:defRPr>
            </a:lvl1pPr>
          </a:lstStyle>
          <a:p>
            <a:r>
              <a:rPr lang="en-US"/>
              <a:t>Click to edit Master title style</a:t>
            </a:r>
          </a:p>
        </p:txBody>
      </p:sp>
      <p:sp>
        <p:nvSpPr>
          <p:cNvPr id="5123" name="Rectangle 3"/>
          <p:cNvSpPr>
            <a:spLocks noGrp="1" noChangeArrowheads="1"/>
          </p:cNvSpPr>
          <p:nvPr>
            <p:ph type="subTitle" sz="quarter" idx="1"/>
          </p:nvPr>
        </p:nvSpPr>
        <p:spPr>
          <a:xfrm>
            <a:off x="1371600" y="4114800"/>
            <a:ext cx="6400800" cy="1752600"/>
          </a:xfrm>
        </p:spPr>
        <p:txBody>
          <a:bodyPr/>
          <a:lstStyle>
            <a:lvl1pPr marL="0" indent="0" algn="ctr">
              <a:buFontTx/>
              <a:buNone/>
              <a:defRPr>
                <a:solidFill>
                  <a:srgbClr val="FFFFFF"/>
                </a:solidFill>
              </a:defRPr>
            </a:lvl1pPr>
          </a:lstStyle>
          <a:p>
            <a:r>
              <a:rPr lang="en-US"/>
              <a:t>Click to edit Master subtitle style</a:t>
            </a:r>
          </a:p>
        </p:txBody>
      </p:sp>
      <p:sp>
        <p:nvSpPr>
          <p:cNvPr id="7" name="Rectangle 4">
            <a:extLst>
              <a:ext uri="{FF2B5EF4-FFF2-40B4-BE49-F238E27FC236}">
                <a16:creationId xmlns:a16="http://schemas.microsoft.com/office/drawing/2014/main" id="{66DC0714-68FE-4BAE-9421-C3BD47AFA10E}"/>
              </a:ext>
            </a:extLst>
          </p:cNvPr>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8" name="Rectangle 5">
            <a:extLst>
              <a:ext uri="{FF2B5EF4-FFF2-40B4-BE49-F238E27FC236}">
                <a16:creationId xmlns:a16="http://schemas.microsoft.com/office/drawing/2014/main" id="{1875E043-C10F-4736-A0A6-1CF60D11D2BA}"/>
              </a:ext>
            </a:extLst>
          </p:cNvPr>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9" name="Rectangle 6">
            <a:extLst>
              <a:ext uri="{FF2B5EF4-FFF2-40B4-BE49-F238E27FC236}">
                <a16:creationId xmlns:a16="http://schemas.microsoft.com/office/drawing/2014/main" id="{D8CDF6F0-FFD5-4C08-8A4A-61D25612FA8E}"/>
              </a:ext>
            </a:extLst>
          </p:cNvPr>
          <p:cNvSpPr>
            <a:spLocks noGrp="1" noChangeArrowheads="1"/>
          </p:cNvSpPr>
          <p:nvPr>
            <p:ph type="sldNum" sz="quarter" idx="12"/>
          </p:nvPr>
        </p:nvSpPr>
        <p:spPr/>
        <p:txBody>
          <a:bodyPr/>
          <a:lstStyle>
            <a:lvl1pPr>
              <a:defRPr>
                <a:solidFill>
                  <a:srgbClr val="FFFFFF"/>
                </a:solidFill>
              </a:defRPr>
            </a:lvl1pPr>
          </a:lstStyle>
          <a:p>
            <a:fld id="{92B5CDAC-CEA8-4E09-85BA-B6DAA2B7E2EE}" type="slidenum">
              <a:rPr lang="en-US" altLang="en-US"/>
              <a:pPr/>
              <a:t>‹#›</a:t>
            </a:fld>
            <a:endParaRPr lang="en-US" altLang="en-US"/>
          </a:p>
        </p:txBody>
      </p:sp>
    </p:spTree>
    <p:extLst>
      <p:ext uri="{BB962C8B-B14F-4D97-AF65-F5344CB8AC3E}">
        <p14:creationId xmlns:p14="http://schemas.microsoft.com/office/powerpoint/2010/main" val="338858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B7F380F3-B995-4467-83FF-70ADC7E629A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F84BE527-FD59-4646-9106-286AB9B225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88AC561B-1878-44FA-91F6-416E25C8534D}"/>
              </a:ext>
            </a:extLst>
          </p:cNvPr>
          <p:cNvSpPr>
            <a:spLocks noGrp="1" noChangeArrowheads="1"/>
          </p:cNvSpPr>
          <p:nvPr>
            <p:ph type="sldNum" sz="quarter" idx="12"/>
          </p:nvPr>
        </p:nvSpPr>
        <p:spPr>
          <a:ln/>
        </p:spPr>
        <p:txBody>
          <a:bodyPr/>
          <a:lstStyle>
            <a:lvl1pPr>
              <a:defRPr/>
            </a:lvl1pPr>
          </a:lstStyle>
          <a:p>
            <a:fld id="{D4BC73BD-5361-4066-84F1-1F5F8EB7BE64}" type="slidenum">
              <a:rPr lang="en-US" altLang="en-US"/>
              <a:pPr/>
              <a:t>‹#›</a:t>
            </a:fld>
            <a:endParaRPr lang="en-US" altLang="en-US"/>
          </a:p>
        </p:txBody>
      </p:sp>
    </p:spTree>
    <p:extLst>
      <p:ext uri="{BB962C8B-B14F-4D97-AF65-F5344CB8AC3E}">
        <p14:creationId xmlns:p14="http://schemas.microsoft.com/office/powerpoint/2010/main" val="136016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57340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199FF2BD-6FB6-47DF-9F04-7001C6AF565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EB0DD4BA-61A2-4BC5-B2ED-9EFF53AF9B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880736B8-DC8D-4EF6-AF7D-25FFD33E2798}"/>
              </a:ext>
            </a:extLst>
          </p:cNvPr>
          <p:cNvSpPr>
            <a:spLocks noGrp="1" noChangeArrowheads="1"/>
          </p:cNvSpPr>
          <p:nvPr>
            <p:ph type="sldNum" sz="quarter" idx="12"/>
          </p:nvPr>
        </p:nvSpPr>
        <p:spPr>
          <a:ln/>
        </p:spPr>
        <p:txBody>
          <a:bodyPr/>
          <a:lstStyle>
            <a:lvl1pPr>
              <a:defRPr/>
            </a:lvl1pPr>
          </a:lstStyle>
          <a:p>
            <a:fld id="{05781A5B-253C-4B28-A30D-6AB1B203F737}" type="slidenum">
              <a:rPr lang="en-US" altLang="en-US"/>
              <a:pPr/>
              <a:t>‹#›</a:t>
            </a:fld>
            <a:endParaRPr lang="en-US" altLang="en-US"/>
          </a:p>
        </p:txBody>
      </p:sp>
    </p:spTree>
    <p:extLst>
      <p:ext uri="{BB962C8B-B14F-4D97-AF65-F5344CB8AC3E}">
        <p14:creationId xmlns:p14="http://schemas.microsoft.com/office/powerpoint/2010/main" val="284514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8D6946D0-B4F2-4796-831A-A3292D69F68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F178BF03-3B2A-4E2B-A03B-9493206E37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CA6A2E61-99E3-4F94-B0A3-C205F769A304}"/>
              </a:ext>
            </a:extLst>
          </p:cNvPr>
          <p:cNvSpPr>
            <a:spLocks noGrp="1" noChangeArrowheads="1"/>
          </p:cNvSpPr>
          <p:nvPr>
            <p:ph type="sldNum" sz="quarter" idx="12"/>
          </p:nvPr>
        </p:nvSpPr>
        <p:spPr>
          <a:ln/>
        </p:spPr>
        <p:txBody>
          <a:bodyPr/>
          <a:lstStyle>
            <a:lvl1pPr>
              <a:defRPr/>
            </a:lvl1pPr>
          </a:lstStyle>
          <a:p>
            <a:fld id="{9888989D-EC3F-471E-AF5B-82A8170DC74F}" type="slidenum">
              <a:rPr lang="en-US" altLang="en-US"/>
              <a:pPr/>
              <a:t>‹#›</a:t>
            </a:fld>
            <a:endParaRPr lang="en-US" altLang="en-US"/>
          </a:p>
        </p:txBody>
      </p:sp>
    </p:spTree>
    <p:extLst>
      <p:ext uri="{BB962C8B-B14F-4D97-AF65-F5344CB8AC3E}">
        <p14:creationId xmlns:p14="http://schemas.microsoft.com/office/powerpoint/2010/main" val="235949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865429B7-D455-434C-9C74-B3B41BB7D4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E871BE9D-F6A1-4573-B791-B87E3BB594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2DE65072-3212-43E8-BE48-E80649CF7529}"/>
              </a:ext>
            </a:extLst>
          </p:cNvPr>
          <p:cNvSpPr>
            <a:spLocks noGrp="1" noChangeArrowheads="1"/>
          </p:cNvSpPr>
          <p:nvPr>
            <p:ph type="sldNum" sz="quarter" idx="12"/>
          </p:nvPr>
        </p:nvSpPr>
        <p:spPr>
          <a:ln/>
        </p:spPr>
        <p:txBody>
          <a:bodyPr/>
          <a:lstStyle>
            <a:lvl1pPr>
              <a:defRPr/>
            </a:lvl1pPr>
          </a:lstStyle>
          <a:p>
            <a:fld id="{6A02D989-3EAD-411A-B60B-ED8841998666}" type="slidenum">
              <a:rPr lang="en-US" altLang="en-US"/>
              <a:pPr/>
              <a:t>‹#›</a:t>
            </a:fld>
            <a:endParaRPr lang="en-US" altLang="en-US"/>
          </a:p>
        </p:txBody>
      </p:sp>
    </p:spTree>
    <p:extLst>
      <p:ext uri="{BB962C8B-B14F-4D97-AF65-F5344CB8AC3E}">
        <p14:creationId xmlns:p14="http://schemas.microsoft.com/office/powerpoint/2010/main" val="6020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3B9E232A-9607-4543-83FF-F3DE46A08FF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3EE5E3A5-7B42-4F41-8187-2CE70D0E6F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AF4D211F-3307-4C54-B299-BA393520A89D}"/>
              </a:ext>
            </a:extLst>
          </p:cNvPr>
          <p:cNvSpPr>
            <a:spLocks noGrp="1" noChangeArrowheads="1"/>
          </p:cNvSpPr>
          <p:nvPr>
            <p:ph type="sldNum" sz="quarter" idx="12"/>
          </p:nvPr>
        </p:nvSpPr>
        <p:spPr>
          <a:ln/>
        </p:spPr>
        <p:txBody>
          <a:bodyPr/>
          <a:lstStyle>
            <a:lvl1pPr>
              <a:defRPr/>
            </a:lvl1pPr>
          </a:lstStyle>
          <a:p>
            <a:fld id="{898EF9D5-ECA7-447A-AD57-E7774E984712}" type="slidenum">
              <a:rPr lang="en-US" altLang="en-US"/>
              <a:pPr/>
              <a:t>‹#›</a:t>
            </a:fld>
            <a:endParaRPr lang="en-US" altLang="en-US"/>
          </a:p>
        </p:txBody>
      </p:sp>
    </p:spTree>
    <p:extLst>
      <p:ext uri="{BB962C8B-B14F-4D97-AF65-F5344CB8AC3E}">
        <p14:creationId xmlns:p14="http://schemas.microsoft.com/office/powerpoint/2010/main" val="428586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AC9C3FE7-20CB-40CC-9206-4FFF34DD347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A4ADCB87-E89B-49E6-AB5D-69C86873DA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DF2DC4F7-CBF5-4831-B306-2C98B2787F49}"/>
              </a:ext>
            </a:extLst>
          </p:cNvPr>
          <p:cNvSpPr>
            <a:spLocks noGrp="1" noChangeArrowheads="1"/>
          </p:cNvSpPr>
          <p:nvPr>
            <p:ph type="sldNum" sz="quarter" idx="12"/>
          </p:nvPr>
        </p:nvSpPr>
        <p:spPr>
          <a:ln/>
        </p:spPr>
        <p:txBody>
          <a:bodyPr/>
          <a:lstStyle>
            <a:lvl1pPr>
              <a:defRPr/>
            </a:lvl1pPr>
          </a:lstStyle>
          <a:p>
            <a:fld id="{65503B91-5C18-44CC-A93A-87A726F2B969}" type="slidenum">
              <a:rPr lang="en-US" altLang="en-US"/>
              <a:pPr/>
              <a:t>‹#›</a:t>
            </a:fld>
            <a:endParaRPr lang="en-US" altLang="en-US"/>
          </a:p>
        </p:txBody>
      </p:sp>
    </p:spTree>
    <p:extLst>
      <p:ext uri="{BB962C8B-B14F-4D97-AF65-F5344CB8AC3E}">
        <p14:creationId xmlns:p14="http://schemas.microsoft.com/office/powerpoint/2010/main" val="54894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25EDF7E5-3BCF-44F5-8680-0366F3A684F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80111958-6649-4CE5-A6D9-4880574BB7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7CF5ED7B-7A13-427D-9380-3496AFDB0EF2}"/>
              </a:ext>
            </a:extLst>
          </p:cNvPr>
          <p:cNvSpPr>
            <a:spLocks noGrp="1" noChangeArrowheads="1"/>
          </p:cNvSpPr>
          <p:nvPr>
            <p:ph type="sldNum" sz="quarter" idx="12"/>
          </p:nvPr>
        </p:nvSpPr>
        <p:spPr>
          <a:ln/>
        </p:spPr>
        <p:txBody>
          <a:bodyPr/>
          <a:lstStyle>
            <a:lvl1pPr>
              <a:defRPr/>
            </a:lvl1pPr>
          </a:lstStyle>
          <a:p>
            <a:fld id="{5315DE4C-9F9D-44CF-8060-60C1D4E0B8C0}" type="slidenum">
              <a:rPr lang="en-US" altLang="en-US"/>
              <a:pPr/>
              <a:t>‹#›</a:t>
            </a:fld>
            <a:endParaRPr lang="en-US" altLang="en-US"/>
          </a:p>
        </p:txBody>
      </p:sp>
    </p:spTree>
    <p:extLst>
      <p:ext uri="{BB962C8B-B14F-4D97-AF65-F5344CB8AC3E}">
        <p14:creationId xmlns:p14="http://schemas.microsoft.com/office/powerpoint/2010/main" val="34884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26CE349D-4669-4115-AA4F-C9E6D51B6F9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8">
            <a:extLst>
              <a:ext uri="{FF2B5EF4-FFF2-40B4-BE49-F238E27FC236}">
                <a16:creationId xmlns:a16="http://schemas.microsoft.com/office/drawing/2014/main" id="{BA769E55-DF9D-47E4-89CF-D923C62E38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DC51525A-4026-4ED4-A226-9D3B8F28AEC5}"/>
              </a:ext>
            </a:extLst>
          </p:cNvPr>
          <p:cNvSpPr>
            <a:spLocks noGrp="1" noChangeArrowheads="1"/>
          </p:cNvSpPr>
          <p:nvPr>
            <p:ph type="sldNum" sz="quarter" idx="12"/>
          </p:nvPr>
        </p:nvSpPr>
        <p:spPr>
          <a:ln/>
        </p:spPr>
        <p:txBody>
          <a:bodyPr/>
          <a:lstStyle>
            <a:lvl1pPr>
              <a:defRPr/>
            </a:lvl1pPr>
          </a:lstStyle>
          <a:p>
            <a:fld id="{B53E4E38-2322-4BC5-8F33-C7C4B31B94B4}" type="slidenum">
              <a:rPr lang="en-US" altLang="en-US"/>
              <a:pPr/>
              <a:t>‹#›</a:t>
            </a:fld>
            <a:endParaRPr lang="en-US" altLang="en-US"/>
          </a:p>
        </p:txBody>
      </p:sp>
    </p:spTree>
    <p:extLst>
      <p:ext uri="{BB962C8B-B14F-4D97-AF65-F5344CB8AC3E}">
        <p14:creationId xmlns:p14="http://schemas.microsoft.com/office/powerpoint/2010/main" val="3874200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923151DA-1438-413C-B42D-E3399E5BF89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592E81E1-B77C-4D0F-A46B-147691395E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293A754E-3836-4E19-A8A6-4B5B2138561C}"/>
              </a:ext>
            </a:extLst>
          </p:cNvPr>
          <p:cNvSpPr>
            <a:spLocks noGrp="1" noChangeArrowheads="1"/>
          </p:cNvSpPr>
          <p:nvPr>
            <p:ph type="sldNum" sz="quarter" idx="12"/>
          </p:nvPr>
        </p:nvSpPr>
        <p:spPr>
          <a:ln/>
        </p:spPr>
        <p:txBody>
          <a:bodyPr/>
          <a:lstStyle>
            <a:lvl1pPr>
              <a:defRPr/>
            </a:lvl1pPr>
          </a:lstStyle>
          <a:p>
            <a:fld id="{4D9337B3-7BC7-490C-8FDC-A472CD38A73E}" type="slidenum">
              <a:rPr lang="en-US" altLang="en-US"/>
              <a:pPr/>
              <a:t>‹#›</a:t>
            </a:fld>
            <a:endParaRPr lang="en-US" altLang="en-US"/>
          </a:p>
        </p:txBody>
      </p:sp>
    </p:spTree>
    <p:extLst>
      <p:ext uri="{BB962C8B-B14F-4D97-AF65-F5344CB8AC3E}">
        <p14:creationId xmlns:p14="http://schemas.microsoft.com/office/powerpoint/2010/main" val="102902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64D550CE-83B2-474F-8AD0-E084D8974FD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78617D12-B7D6-441D-AF3E-539824C7A6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6C129E37-62BD-4495-8E21-60506EF542D9}"/>
              </a:ext>
            </a:extLst>
          </p:cNvPr>
          <p:cNvSpPr>
            <a:spLocks noGrp="1" noChangeArrowheads="1"/>
          </p:cNvSpPr>
          <p:nvPr>
            <p:ph type="sldNum" sz="quarter" idx="12"/>
          </p:nvPr>
        </p:nvSpPr>
        <p:spPr>
          <a:ln/>
        </p:spPr>
        <p:txBody>
          <a:bodyPr/>
          <a:lstStyle>
            <a:lvl1pPr>
              <a:defRPr/>
            </a:lvl1pPr>
          </a:lstStyle>
          <a:p>
            <a:fld id="{D748F7B0-C57C-4664-859A-3022572D5B06}" type="slidenum">
              <a:rPr lang="en-US" altLang="en-US"/>
              <a:pPr/>
              <a:t>‹#›</a:t>
            </a:fld>
            <a:endParaRPr lang="en-US" altLang="en-US"/>
          </a:p>
        </p:txBody>
      </p:sp>
    </p:spTree>
    <p:extLst>
      <p:ext uri="{BB962C8B-B14F-4D97-AF65-F5344CB8AC3E}">
        <p14:creationId xmlns:p14="http://schemas.microsoft.com/office/powerpoint/2010/main" val="260440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929F9DA-D868-48E5-BAAA-B6E633A01C3C}"/>
              </a:ext>
            </a:extLst>
          </p:cNvPr>
          <p:cNvGrpSpPr>
            <a:grpSpLocks/>
          </p:cNvGrpSpPr>
          <p:nvPr/>
        </p:nvGrpSpPr>
        <p:grpSpPr bwMode="auto">
          <a:xfrm>
            <a:off x="0" y="1428750"/>
            <a:ext cx="9142413" cy="152400"/>
            <a:chOff x="0" y="900"/>
            <a:chExt cx="5759" cy="96"/>
          </a:xfrm>
        </p:grpSpPr>
        <p:sp>
          <p:nvSpPr>
            <p:cNvPr id="4099" name="Rectangle 3">
              <a:extLst>
                <a:ext uri="{FF2B5EF4-FFF2-40B4-BE49-F238E27FC236}">
                  <a16:creationId xmlns:a16="http://schemas.microsoft.com/office/drawing/2014/main" id="{321DBB8F-1638-4BB4-A732-83F0543B116A}"/>
                </a:ext>
              </a:extLst>
            </p:cNvPr>
            <p:cNvSpPr>
              <a:spLocks noChangeArrowheads="1"/>
            </p:cNvSpPr>
            <p:nvPr/>
          </p:nvSpPr>
          <p:spPr bwMode="auto">
            <a:xfrm>
              <a:off x="0" y="900"/>
              <a:ext cx="5759"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en-US">
                <a:latin typeface="Times New Roman" charset="0"/>
                <a:ea typeface="+mn-ea"/>
              </a:endParaRPr>
            </a:p>
          </p:txBody>
        </p:sp>
        <p:sp>
          <p:nvSpPr>
            <p:cNvPr id="4100" name="Rectangle 4">
              <a:extLst>
                <a:ext uri="{FF2B5EF4-FFF2-40B4-BE49-F238E27FC236}">
                  <a16:creationId xmlns:a16="http://schemas.microsoft.com/office/drawing/2014/main" id="{2DA7546E-893D-43AC-B01C-3339D6D1D3D6}"/>
                </a:ext>
              </a:extLst>
            </p:cNvPr>
            <p:cNvSpPr>
              <a:spLocks noChangeArrowheads="1"/>
            </p:cNvSpPr>
            <p:nvPr/>
          </p:nvSpPr>
          <p:spPr bwMode="auto">
            <a:xfrm>
              <a:off x="0" y="972"/>
              <a:ext cx="5759"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en-US">
                <a:latin typeface="Times New Roman" charset="0"/>
                <a:ea typeface="+mn-ea"/>
              </a:endParaRPr>
            </a:p>
          </p:txBody>
        </p:sp>
      </p:grpSp>
      <p:sp>
        <p:nvSpPr>
          <p:cNvPr id="1027" name="Rectangle 5">
            <a:extLst>
              <a:ext uri="{FF2B5EF4-FFF2-40B4-BE49-F238E27FC236}">
                <a16:creationId xmlns:a16="http://schemas.microsoft.com/office/drawing/2014/main" id="{C47EEB2E-FE50-4D60-BF32-F865CA9C2AA2}"/>
              </a:ext>
            </a:extLst>
          </p:cNvPr>
          <p:cNvSpPr>
            <a:spLocks noGrp="1" noChangeArrowheads="1"/>
          </p:cNvSpPr>
          <p:nvPr>
            <p:ph type="title"/>
          </p:nvPr>
        </p:nvSpPr>
        <p:spPr bwMode="auto">
          <a:xfrm>
            <a:off x="609600" y="228600"/>
            <a:ext cx="784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28" name="Rectangle 6">
            <a:extLst>
              <a:ext uri="{FF2B5EF4-FFF2-40B4-BE49-F238E27FC236}">
                <a16:creationId xmlns:a16="http://schemas.microsoft.com/office/drawing/2014/main" id="{72A321B4-673D-48E5-8C63-57780C9E7857}"/>
              </a:ext>
            </a:extLst>
          </p:cNvPr>
          <p:cNvSpPr>
            <a:spLocks noGrp="1" noChangeArrowheads="1"/>
          </p:cNvSpPr>
          <p:nvPr>
            <p:ph type="body" idx="1"/>
          </p:nvPr>
        </p:nvSpPr>
        <p:spPr bwMode="auto">
          <a:xfrm>
            <a:off x="609600" y="1981200"/>
            <a:ext cx="7848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3" name="Rectangle 7">
            <a:extLst>
              <a:ext uri="{FF2B5EF4-FFF2-40B4-BE49-F238E27FC236}">
                <a16:creationId xmlns:a16="http://schemas.microsoft.com/office/drawing/2014/main" id="{087F85CF-3659-4D06-81B4-1D744E8D5AB5}"/>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Times New Roman" charset="0"/>
                <a:ea typeface="+mn-ea"/>
              </a:defRPr>
            </a:lvl1pPr>
          </a:lstStyle>
          <a:p>
            <a:pPr>
              <a:defRPr/>
            </a:pPr>
            <a:endParaRPr lang="en-US"/>
          </a:p>
        </p:txBody>
      </p:sp>
      <p:sp>
        <p:nvSpPr>
          <p:cNvPr id="4104" name="Rectangle 8">
            <a:extLst>
              <a:ext uri="{FF2B5EF4-FFF2-40B4-BE49-F238E27FC236}">
                <a16:creationId xmlns:a16="http://schemas.microsoft.com/office/drawing/2014/main" id="{BF1DE608-EF64-4DEE-B065-54FE6B098A1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Times New Roman" charset="0"/>
                <a:ea typeface="+mn-ea"/>
              </a:defRPr>
            </a:lvl1pPr>
          </a:lstStyle>
          <a:p>
            <a:pPr>
              <a:defRPr/>
            </a:pPr>
            <a:endParaRPr lang="en-US"/>
          </a:p>
        </p:txBody>
      </p:sp>
      <p:sp>
        <p:nvSpPr>
          <p:cNvPr id="4105" name="Rectangle 9">
            <a:extLst>
              <a:ext uri="{FF2B5EF4-FFF2-40B4-BE49-F238E27FC236}">
                <a16:creationId xmlns:a16="http://schemas.microsoft.com/office/drawing/2014/main" id="{89D109D2-07B5-4041-A2F4-11858BCAD4A5}"/>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DCA87C57-F137-447B-8059-681DDC728B9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Book Antiqua" pitchFamily="-105"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Book Antiqua" pitchFamily="-105"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Book Antiqua" pitchFamily="-105"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Book Antiqua" pitchFamily="-105"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Book Antiqua" pitchFamily="-105" charset="0"/>
        </a:defRPr>
      </a:lvl6pPr>
      <a:lvl7pPr marL="914400" algn="ctr" rtl="0" eaLnBrk="0" fontAlgn="base" hangingPunct="0">
        <a:spcBef>
          <a:spcPct val="0"/>
        </a:spcBef>
        <a:spcAft>
          <a:spcPct val="0"/>
        </a:spcAft>
        <a:defRPr sz="4400">
          <a:solidFill>
            <a:schemeClr val="tx2"/>
          </a:solidFill>
          <a:latin typeface="Book Antiqua" pitchFamily="-105" charset="0"/>
        </a:defRPr>
      </a:lvl7pPr>
      <a:lvl8pPr marL="1371600" algn="ctr" rtl="0" eaLnBrk="0" fontAlgn="base" hangingPunct="0">
        <a:spcBef>
          <a:spcPct val="0"/>
        </a:spcBef>
        <a:spcAft>
          <a:spcPct val="0"/>
        </a:spcAft>
        <a:defRPr sz="4400">
          <a:solidFill>
            <a:schemeClr val="tx2"/>
          </a:solidFill>
          <a:latin typeface="Book Antiqua" pitchFamily="-105" charset="0"/>
        </a:defRPr>
      </a:lvl8pPr>
      <a:lvl9pPr marL="1828800" algn="ctr" rtl="0" eaLnBrk="0" fontAlgn="base" hangingPunct="0">
        <a:spcBef>
          <a:spcPct val="0"/>
        </a:spcBef>
        <a:spcAft>
          <a:spcPct val="0"/>
        </a:spcAft>
        <a:defRPr sz="4400">
          <a:solidFill>
            <a:schemeClr val="tx2"/>
          </a:solidFill>
          <a:latin typeface="Book Antiqua" pitchFamily="-105" charset="0"/>
        </a:defRPr>
      </a:lvl9pPr>
    </p:titleStyle>
    <p:bodyStyle>
      <a:lvl1pPr marL="342900" indent="-342900" algn="l" rtl="0" eaLnBrk="0" fontAlgn="base" hangingPunct="0">
        <a:spcBef>
          <a:spcPct val="20000"/>
        </a:spcBef>
        <a:spcAft>
          <a:spcPct val="0"/>
        </a:spcAft>
        <a:buClr>
          <a:schemeClr val="accent2"/>
        </a:buClr>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folHlink"/>
        </a:buClr>
        <a:buChar char="•"/>
        <a:defRPr sz="32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lr>
          <a:schemeClr val="tx1"/>
        </a:buClr>
        <a:buChar char="•"/>
        <a:defRPr sz="32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lr>
          <a:schemeClr val="accent2"/>
        </a:buClr>
        <a:buChar char="•"/>
        <a:defRPr sz="32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lr>
          <a:schemeClr val="folHlink"/>
        </a:buClr>
        <a:buChar char="•"/>
        <a:defRPr sz="3200">
          <a:solidFill>
            <a:schemeClr val="tx1"/>
          </a:solidFill>
          <a:latin typeface="+mn-lt"/>
          <a:ea typeface="ＭＳ Ｐゴシック" pitchFamily="-105" charset="-128"/>
        </a:defRPr>
      </a:lvl5pPr>
      <a:lvl6pPr marL="2514600" indent="-228600" algn="l" rtl="0" eaLnBrk="0" fontAlgn="base" hangingPunct="0">
        <a:spcBef>
          <a:spcPct val="20000"/>
        </a:spcBef>
        <a:spcAft>
          <a:spcPct val="0"/>
        </a:spcAft>
        <a:buClr>
          <a:schemeClr val="folHlink"/>
        </a:buClr>
        <a:buChar char="•"/>
        <a:defRPr sz="3200">
          <a:solidFill>
            <a:schemeClr val="tx1"/>
          </a:solidFill>
          <a:latin typeface="+mn-lt"/>
          <a:ea typeface="ＭＳ Ｐゴシック" pitchFamily="-105" charset="-128"/>
        </a:defRPr>
      </a:lvl6pPr>
      <a:lvl7pPr marL="2971800" indent="-228600" algn="l" rtl="0" eaLnBrk="0" fontAlgn="base" hangingPunct="0">
        <a:spcBef>
          <a:spcPct val="20000"/>
        </a:spcBef>
        <a:spcAft>
          <a:spcPct val="0"/>
        </a:spcAft>
        <a:buClr>
          <a:schemeClr val="folHlink"/>
        </a:buClr>
        <a:buChar char="•"/>
        <a:defRPr sz="3200">
          <a:solidFill>
            <a:schemeClr val="tx1"/>
          </a:solidFill>
          <a:latin typeface="+mn-lt"/>
          <a:ea typeface="ＭＳ Ｐゴシック" pitchFamily="-105" charset="-128"/>
        </a:defRPr>
      </a:lvl7pPr>
      <a:lvl8pPr marL="3429000" indent="-228600" algn="l" rtl="0" eaLnBrk="0" fontAlgn="base" hangingPunct="0">
        <a:spcBef>
          <a:spcPct val="20000"/>
        </a:spcBef>
        <a:spcAft>
          <a:spcPct val="0"/>
        </a:spcAft>
        <a:buClr>
          <a:schemeClr val="folHlink"/>
        </a:buClr>
        <a:buChar char="•"/>
        <a:defRPr sz="3200">
          <a:solidFill>
            <a:schemeClr val="tx1"/>
          </a:solidFill>
          <a:latin typeface="+mn-lt"/>
          <a:ea typeface="ＭＳ Ｐゴシック" pitchFamily="-105" charset="-128"/>
        </a:defRPr>
      </a:lvl8pPr>
      <a:lvl9pPr marL="3886200" indent="-228600" algn="l" rtl="0" eaLnBrk="0" fontAlgn="base" hangingPunct="0">
        <a:spcBef>
          <a:spcPct val="20000"/>
        </a:spcBef>
        <a:spcAft>
          <a:spcPct val="0"/>
        </a:spcAft>
        <a:buClr>
          <a:schemeClr val="folHlink"/>
        </a:buClr>
        <a:buChar char="•"/>
        <a:defRPr sz="32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479CF6D-CAC3-449C-A358-B9656C5DBA27}"/>
              </a:ext>
            </a:extLst>
          </p:cNvPr>
          <p:cNvSpPr>
            <a:spLocks noGrp="1"/>
          </p:cNvSpPr>
          <p:nvPr>
            <p:ph type="ctrTitle" sz="quarter"/>
          </p:nvPr>
        </p:nvSpPr>
        <p:spPr/>
        <p:txBody>
          <a:bodyPr/>
          <a:lstStyle/>
          <a:p>
            <a:r>
              <a:rPr lang="en-US" altLang="en-US">
                <a:ea typeface="ＭＳ Ｐゴシック" panose="020B0600070205080204" pitchFamily="34" charset="-128"/>
              </a:rPr>
              <a:t>There’s Only One God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7798CFF-AD10-418B-9CD4-DF13CE2512EA}"/>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31747" name="Rectangle 3">
            <a:extLst>
              <a:ext uri="{FF2B5EF4-FFF2-40B4-BE49-F238E27FC236}">
                <a16:creationId xmlns:a16="http://schemas.microsoft.com/office/drawing/2014/main" id="{2F5FD5B9-A964-4474-AC10-28E20E1BB41E}"/>
              </a:ext>
            </a:extLst>
          </p:cNvPr>
          <p:cNvSpPr>
            <a:spLocks noGrp="1" noChangeArrowheads="1"/>
          </p:cNvSpPr>
          <p:nvPr>
            <p:ph type="body" idx="1"/>
          </p:nvPr>
        </p:nvSpPr>
        <p:spPr/>
        <p:txBody>
          <a:bodyPr/>
          <a:lstStyle/>
          <a:p>
            <a:r>
              <a:rPr lang="en-US" altLang="en-US">
                <a:ea typeface="ＭＳ Ｐゴシック" panose="020B0600070205080204" pitchFamily="34" charset="-128"/>
              </a:rPr>
              <a:t>Isaiah 9:6     For unto us a child is born, unto us a son is given: and the government shall be upon his shoulder: and his name shall be called Wonderful, Counsellor, The mighty God, The everlasting Father, The Prince of Peace.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C053DAF-2B88-41AC-A7B4-0993AC4222CA}"/>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33795" name="Rectangle 3">
            <a:extLst>
              <a:ext uri="{FF2B5EF4-FFF2-40B4-BE49-F238E27FC236}">
                <a16:creationId xmlns:a16="http://schemas.microsoft.com/office/drawing/2014/main" id="{898E344C-57F8-4B20-B630-8C0B809BF23D}"/>
              </a:ext>
            </a:extLst>
          </p:cNvPr>
          <p:cNvSpPr>
            <a:spLocks noGrp="1" noChangeArrowheads="1"/>
          </p:cNvSpPr>
          <p:nvPr>
            <p:ph type="body" idx="1"/>
          </p:nvPr>
        </p:nvSpPr>
        <p:spPr/>
        <p:txBody>
          <a:bodyPr/>
          <a:lstStyle/>
          <a:p>
            <a:r>
              <a:rPr lang="en-US" altLang="en-US">
                <a:ea typeface="ＭＳ Ｐゴシック" panose="020B0600070205080204" pitchFamily="34" charset="-128"/>
              </a:rPr>
              <a:t>John 1:1     In the beginning was the Word, and the Word was with God, and the Word was God.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C7EFFD9-0845-4168-8486-BD77FDB99F67}"/>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35843" name="Rectangle 3">
            <a:extLst>
              <a:ext uri="{FF2B5EF4-FFF2-40B4-BE49-F238E27FC236}">
                <a16:creationId xmlns:a16="http://schemas.microsoft.com/office/drawing/2014/main" id="{EC99ACD5-098E-44E2-9915-A607E638F039}"/>
              </a:ext>
            </a:extLst>
          </p:cNvPr>
          <p:cNvSpPr>
            <a:spLocks noGrp="1" noChangeArrowheads="1"/>
          </p:cNvSpPr>
          <p:nvPr>
            <p:ph type="body" idx="1"/>
          </p:nvPr>
        </p:nvSpPr>
        <p:spPr/>
        <p:txBody>
          <a:bodyPr/>
          <a:lstStyle/>
          <a:p>
            <a:r>
              <a:rPr lang="en-US" altLang="en-US">
                <a:ea typeface="ＭＳ Ｐゴシック" panose="020B0600070205080204" pitchFamily="34" charset="-128"/>
              </a:rPr>
              <a:t>John 1:14     And the Word was made flesh, and dwelt among us, (and we beheld his glory, the glory as of the only begotten of the Father,) full of grace and truth.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0AE7852-B6D1-4389-9C3A-662C1945C98C}"/>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37891" name="Rectangle 3">
            <a:extLst>
              <a:ext uri="{FF2B5EF4-FFF2-40B4-BE49-F238E27FC236}">
                <a16:creationId xmlns:a16="http://schemas.microsoft.com/office/drawing/2014/main" id="{C008F27E-8F7E-4092-900D-1D5C65582F3A}"/>
              </a:ext>
            </a:extLst>
          </p:cNvPr>
          <p:cNvSpPr>
            <a:spLocks noGrp="1" noChangeArrowheads="1"/>
          </p:cNvSpPr>
          <p:nvPr>
            <p:ph type="body" idx="1"/>
          </p:nvPr>
        </p:nvSpPr>
        <p:spPr/>
        <p:txBody>
          <a:bodyPr/>
          <a:lstStyle/>
          <a:p>
            <a:r>
              <a:rPr lang="en-US" altLang="en-US">
                <a:ea typeface="ＭＳ Ｐゴシック" panose="020B0600070205080204" pitchFamily="34" charset="-128"/>
              </a:rPr>
              <a:t>John 1:10     He was in the world, and the world was made by him, and the world knew him not.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C583434-CEC7-4397-AA9A-02BF408902DF}"/>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39939" name="Rectangle 3">
            <a:extLst>
              <a:ext uri="{FF2B5EF4-FFF2-40B4-BE49-F238E27FC236}">
                <a16:creationId xmlns:a16="http://schemas.microsoft.com/office/drawing/2014/main" id="{C7C108CC-712A-49DD-B27D-76773E935B32}"/>
              </a:ext>
            </a:extLst>
          </p:cNvPr>
          <p:cNvSpPr>
            <a:spLocks noGrp="1" noChangeArrowheads="1"/>
          </p:cNvSpPr>
          <p:nvPr>
            <p:ph type="body" idx="1"/>
          </p:nvPr>
        </p:nvSpPr>
        <p:spPr/>
        <p:txBody>
          <a:bodyPr/>
          <a:lstStyle/>
          <a:p>
            <a:r>
              <a:rPr lang="en-US" altLang="en-US">
                <a:ea typeface="ＭＳ Ｐゴシック" panose="020B0600070205080204" pitchFamily="34" charset="-128"/>
              </a:rPr>
              <a:t>John 8:24     I said therefore unto you, that ye shall die in your sins: for if ye believe not that I am he, ye shall die in your sins.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3416048-8A03-4DB1-9B23-EA6CAD66563E}"/>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41987" name="Rectangle 3">
            <a:extLst>
              <a:ext uri="{FF2B5EF4-FFF2-40B4-BE49-F238E27FC236}">
                <a16:creationId xmlns:a16="http://schemas.microsoft.com/office/drawing/2014/main" id="{B487B91F-1C4C-44A1-8A1E-670D7B3E142C}"/>
              </a:ext>
            </a:extLst>
          </p:cNvPr>
          <p:cNvSpPr>
            <a:spLocks noGrp="1" noChangeArrowheads="1"/>
          </p:cNvSpPr>
          <p:nvPr>
            <p:ph type="body" idx="1"/>
          </p:nvPr>
        </p:nvSpPr>
        <p:spPr/>
        <p:txBody>
          <a:bodyPr/>
          <a:lstStyle/>
          <a:p>
            <a:r>
              <a:rPr lang="en-US" altLang="en-US">
                <a:ea typeface="ＭＳ Ｐゴシック" panose="020B0600070205080204" pitchFamily="34" charset="-128"/>
              </a:rPr>
              <a:t>John 8:58     Jesus said unto them, Verily, verily, I say unto you, Before Abraham was, I am. </a:t>
            </a:r>
          </a:p>
          <a:p>
            <a:r>
              <a:rPr lang="en-US" altLang="en-US">
                <a:ea typeface="ＭＳ Ｐゴシック" panose="020B0600070205080204" pitchFamily="34" charset="-128"/>
              </a:rPr>
              <a:t>John 8:59     Then took they up stones to cast at him: but Jesus hid himself, and went out of the temple, going through the midst of them, and so passed by.     </a:t>
            </a:r>
          </a:p>
          <a:p>
            <a:endParaRPr lang="en-US" altLang="en-US">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33B96D0-BE4C-4ED7-A912-7C5A95D9B98F}"/>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44035" name="Rectangle 3">
            <a:extLst>
              <a:ext uri="{FF2B5EF4-FFF2-40B4-BE49-F238E27FC236}">
                <a16:creationId xmlns:a16="http://schemas.microsoft.com/office/drawing/2014/main" id="{E0C9C185-6C3E-4F17-BD4E-D7CDB2A77B97}"/>
              </a:ext>
            </a:extLst>
          </p:cNvPr>
          <p:cNvSpPr>
            <a:spLocks noGrp="1" noChangeArrowheads="1"/>
          </p:cNvSpPr>
          <p:nvPr>
            <p:ph type="body" idx="1"/>
          </p:nvPr>
        </p:nvSpPr>
        <p:spPr/>
        <p:txBody>
          <a:bodyPr/>
          <a:lstStyle/>
          <a:p>
            <a:r>
              <a:rPr lang="en-US" altLang="en-US">
                <a:ea typeface="ＭＳ Ｐゴシック" panose="020B0600070205080204" pitchFamily="34" charset="-128"/>
              </a:rPr>
              <a:t>John 14:6     Jesus saith unto him, I am the way, the truth, and the life: no man cometh unto the Father, but by me. </a:t>
            </a:r>
          </a:p>
          <a:p>
            <a:r>
              <a:rPr lang="en-US" altLang="en-US">
                <a:ea typeface="ＭＳ Ｐゴシック" panose="020B0600070205080204" pitchFamily="34" charset="-128"/>
              </a:rPr>
              <a:t>John 14:7     If ye had known me, ye should have known my Father also: and from henceforth ye know him, and have seen him.     </a:t>
            </a:r>
          </a:p>
          <a:p>
            <a:endParaRPr lang="en-US" altLang="en-US">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FCFC1A5-1F64-4B81-8012-53DE4BB86417}"/>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46083" name="Rectangle 3">
            <a:extLst>
              <a:ext uri="{FF2B5EF4-FFF2-40B4-BE49-F238E27FC236}">
                <a16:creationId xmlns:a16="http://schemas.microsoft.com/office/drawing/2014/main" id="{EA690A54-71F3-4F78-8FCF-F1745E341536}"/>
              </a:ext>
            </a:extLst>
          </p:cNvPr>
          <p:cNvSpPr>
            <a:spLocks noGrp="1" noChangeArrowheads="1"/>
          </p:cNvSpPr>
          <p:nvPr>
            <p:ph type="body" idx="1"/>
          </p:nvPr>
        </p:nvSpPr>
        <p:spPr/>
        <p:txBody>
          <a:bodyPr/>
          <a:lstStyle/>
          <a:p>
            <a:r>
              <a:rPr lang="en-US" altLang="en-US">
                <a:ea typeface="ＭＳ Ｐゴシック" panose="020B0600070205080204" pitchFamily="34" charset="-128"/>
              </a:rPr>
              <a:t>John 14:8     Philip saith unto him, Lord, shew us the Father, and it sufficeth us. </a:t>
            </a:r>
          </a:p>
          <a:p>
            <a:r>
              <a:rPr lang="en-US" altLang="en-US">
                <a:ea typeface="ＭＳ Ｐゴシック" panose="020B0600070205080204" pitchFamily="34" charset="-128"/>
              </a:rPr>
              <a:t>John 14:9     Jesus saith unto him, Have I been so long time with you, and yet hast thou not known me, Philip? he that hath seen me hath seen the Father; and how sayest thou then, Shew us the Father ?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7407E11-2445-4AB3-971A-C8F2205353F6}"/>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48131" name="Rectangle 3">
            <a:extLst>
              <a:ext uri="{FF2B5EF4-FFF2-40B4-BE49-F238E27FC236}">
                <a16:creationId xmlns:a16="http://schemas.microsoft.com/office/drawing/2014/main" id="{3CDB21AE-2D4D-4E9F-8221-0CCB0C21200D}"/>
              </a:ext>
            </a:extLst>
          </p:cNvPr>
          <p:cNvSpPr>
            <a:spLocks noGrp="1" noChangeArrowheads="1"/>
          </p:cNvSpPr>
          <p:nvPr>
            <p:ph type="body" idx="1"/>
          </p:nvPr>
        </p:nvSpPr>
        <p:spPr/>
        <p:txBody>
          <a:bodyPr/>
          <a:lstStyle/>
          <a:p>
            <a:r>
              <a:rPr lang="en-US" altLang="en-US">
                <a:ea typeface="ＭＳ Ｐゴシック" panose="020B0600070205080204" pitchFamily="34" charset="-128"/>
              </a:rPr>
              <a:t>John 14:10     Believest thou not that I am in the Father, and the Father in me? the words that I speak unto you I speak not of myself: but the Father that dwelleth in me, he doeth the works.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7DD662C5-CF68-45AC-93DA-B80B966357EE}"/>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50179" name="Rectangle 3">
            <a:extLst>
              <a:ext uri="{FF2B5EF4-FFF2-40B4-BE49-F238E27FC236}">
                <a16:creationId xmlns:a16="http://schemas.microsoft.com/office/drawing/2014/main" id="{DAD814D9-EC14-4739-95C0-6B0028EE5335}"/>
              </a:ext>
            </a:extLst>
          </p:cNvPr>
          <p:cNvSpPr>
            <a:spLocks noGrp="1" noChangeArrowheads="1"/>
          </p:cNvSpPr>
          <p:nvPr>
            <p:ph type="body" idx="1"/>
          </p:nvPr>
        </p:nvSpPr>
        <p:spPr/>
        <p:txBody>
          <a:bodyPr/>
          <a:lstStyle/>
          <a:p>
            <a:r>
              <a:rPr lang="en-US" altLang="en-US">
                <a:ea typeface="ＭＳ Ｐゴシック" panose="020B0600070205080204" pitchFamily="34" charset="-128"/>
              </a:rPr>
              <a:t>John 14:11     Believe me that I am in the Father, and the Father in me: or else believe me for the very works' sake.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9">
            <a:extLst>
              <a:ext uri="{FF2B5EF4-FFF2-40B4-BE49-F238E27FC236}">
                <a16:creationId xmlns:a16="http://schemas.microsoft.com/office/drawing/2014/main" id="{0C8C17BF-5A74-4F99-A0B4-7257C5792AC9}"/>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15363" name="Text Box 10">
            <a:extLst>
              <a:ext uri="{FF2B5EF4-FFF2-40B4-BE49-F238E27FC236}">
                <a16:creationId xmlns:a16="http://schemas.microsoft.com/office/drawing/2014/main" id="{17D94A5A-3FDC-4C3A-AAF7-A7A6380EA860}"/>
              </a:ext>
            </a:extLst>
          </p:cNvPr>
          <p:cNvSpPr txBox="1">
            <a:spLocks noChangeArrowheads="1"/>
          </p:cNvSpPr>
          <p:nvPr/>
        </p:nvSpPr>
        <p:spPr bwMode="auto">
          <a:xfrm>
            <a:off x="609600" y="2590800"/>
            <a:ext cx="80010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3600">
                <a:latin typeface="Arial" panose="020B0604020202020204" pitchFamily="34" charset="0"/>
              </a:rPr>
              <a:t>Matt. 1:23  Behold, a virgin shall be with child, and shall bring forth a son, and they shall call his name Emmanuel, which being interpreted is, God with 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D9ACC4F-BBFE-4C7E-847A-0D57BEB3ED1A}"/>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52227" name="Rectangle 3">
            <a:extLst>
              <a:ext uri="{FF2B5EF4-FFF2-40B4-BE49-F238E27FC236}">
                <a16:creationId xmlns:a16="http://schemas.microsoft.com/office/drawing/2014/main" id="{C5FBE7F5-0126-40DE-AF0B-EED4FA61CC24}"/>
              </a:ext>
            </a:extLst>
          </p:cNvPr>
          <p:cNvSpPr>
            <a:spLocks noGrp="1" noChangeArrowheads="1"/>
          </p:cNvSpPr>
          <p:nvPr>
            <p:ph type="body" idx="1"/>
          </p:nvPr>
        </p:nvSpPr>
        <p:spPr/>
        <p:txBody>
          <a:bodyPr/>
          <a:lstStyle/>
          <a:p>
            <a:r>
              <a:rPr lang="en-US" altLang="en-US">
                <a:ea typeface="ＭＳ Ｐゴシック" panose="020B0600070205080204" pitchFamily="34" charset="-128"/>
              </a:rPr>
              <a:t>John 20:28  And Thomas answered and said unto him, My Lord and my God.</a:t>
            </a:r>
          </a:p>
          <a:p>
            <a:r>
              <a:rPr lang="en-US" altLang="en-US">
                <a:ea typeface="ＭＳ Ｐゴシック" panose="020B0600070205080204" pitchFamily="34" charset="-128"/>
              </a:rPr>
              <a:t>John 20:29  Jesus saith unto him, Thomas, because thou hast seen me, thou hast believed: blessed are they that have not seen, and yet have believed.</a:t>
            </a:r>
          </a:p>
          <a:p>
            <a:endParaRPr lang="en-US" altLang="en-US">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6935B6A-45DC-4D31-929F-984D73870789}"/>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54275" name="Rectangle 3">
            <a:extLst>
              <a:ext uri="{FF2B5EF4-FFF2-40B4-BE49-F238E27FC236}">
                <a16:creationId xmlns:a16="http://schemas.microsoft.com/office/drawing/2014/main" id="{E69B38E2-9CED-40F3-9E8E-70A056E2BE27}"/>
              </a:ext>
            </a:extLst>
          </p:cNvPr>
          <p:cNvSpPr>
            <a:spLocks noGrp="1" noChangeArrowheads="1"/>
          </p:cNvSpPr>
          <p:nvPr>
            <p:ph type="body" idx="1"/>
          </p:nvPr>
        </p:nvSpPr>
        <p:spPr/>
        <p:txBody>
          <a:bodyPr/>
          <a:lstStyle/>
          <a:p>
            <a:r>
              <a:rPr lang="en-US" altLang="en-US">
                <a:ea typeface="ＭＳ Ｐゴシック" panose="020B0600070205080204" pitchFamily="34" charset="-128"/>
              </a:rPr>
              <a:t>2 Cor. 5:19     To wit, that God was in Christ, reconciling the world unto himself, not imputing their trespasses unto them; and hath committed unto us the word of reconciliation.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CF317EB-423A-4A0C-9A40-AD026AEAB74F}"/>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56323" name="Rectangle 3">
            <a:extLst>
              <a:ext uri="{FF2B5EF4-FFF2-40B4-BE49-F238E27FC236}">
                <a16:creationId xmlns:a16="http://schemas.microsoft.com/office/drawing/2014/main" id="{8FBFE8FB-D9E5-443C-88A1-A29A492BD3DD}"/>
              </a:ext>
            </a:extLst>
          </p:cNvPr>
          <p:cNvSpPr>
            <a:spLocks noGrp="1" noChangeArrowheads="1"/>
          </p:cNvSpPr>
          <p:nvPr>
            <p:ph type="body" idx="1"/>
          </p:nvPr>
        </p:nvSpPr>
        <p:spPr/>
        <p:txBody>
          <a:bodyPr/>
          <a:lstStyle/>
          <a:p>
            <a:r>
              <a:rPr lang="en-US" altLang="en-US">
                <a:ea typeface="ＭＳ Ｐゴシック" panose="020B0600070205080204" pitchFamily="34" charset="-128"/>
              </a:rPr>
              <a:t>1 Tim. 3:16     And without controversy great is the mystery of godliness: God was manifest in the flesh, justified in the Spirit, seen of angels, preached unto the Gentiles, believed on in the world, received up into glory.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5657318D-4610-4835-97EE-DF205B34478E}"/>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58371" name="Rectangle 3">
            <a:extLst>
              <a:ext uri="{FF2B5EF4-FFF2-40B4-BE49-F238E27FC236}">
                <a16:creationId xmlns:a16="http://schemas.microsoft.com/office/drawing/2014/main" id="{21061D14-B45E-4DEB-ABF1-975A112B673D}"/>
              </a:ext>
            </a:extLst>
          </p:cNvPr>
          <p:cNvSpPr>
            <a:spLocks noGrp="1" noChangeArrowheads="1"/>
          </p:cNvSpPr>
          <p:nvPr>
            <p:ph type="body" idx="1"/>
          </p:nvPr>
        </p:nvSpPr>
        <p:spPr/>
        <p:txBody>
          <a:bodyPr/>
          <a:lstStyle/>
          <a:p>
            <a:r>
              <a:rPr lang="en-US" altLang="en-US">
                <a:ea typeface="ＭＳ Ｐゴシック" panose="020B0600070205080204" pitchFamily="34" charset="-128"/>
              </a:rPr>
              <a:t>John 10:30  I and my Father are one.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1A3E8BB5-3857-43BE-80E2-BAB38DC701F0}"/>
              </a:ext>
            </a:extLst>
          </p:cNvPr>
          <p:cNvSpPr>
            <a:spLocks noGrp="1" noChangeArrowheads="1"/>
          </p:cNvSpPr>
          <p:nvPr>
            <p:ph type="title"/>
          </p:nvPr>
        </p:nvSpPr>
        <p:spPr/>
        <p:txBody>
          <a:bodyPr/>
          <a:lstStyle/>
          <a:p>
            <a:r>
              <a:rPr lang="en-US" altLang="en-US">
                <a:ea typeface="ＭＳ Ｐゴシック" panose="020B0600070205080204" pitchFamily="34" charset="-128"/>
              </a:rPr>
              <a:t>God Is A Spirit</a:t>
            </a:r>
          </a:p>
        </p:txBody>
      </p:sp>
      <p:sp>
        <p:nvSpPr>
          <p:cNvPr id="60419" name="Rectangle 3">
            <a:extLst>
              <a:ext uri="{FF2B5EF4-FFF2-40B4-BE49-F238E27FC236}">
                <a16:creationId xmlns:a16="http://schemas.microsoft.com/office/drawing/2014/main" id="{B58BA19C-9E15-42A6-93D5-870BC94B7D66}"/>
              </a:ext>
            </a:extLst>
          </p:cNvPr>
          <p:cNvSpPr>
            <a:spLocks noGrp="1" noChangeArrowheads="1"/>
          </p:cNvSpPr>
          <p:nvPr>
            <p:ph type="body" idx="1"/>
          </p:nvPr>
        </p:nvSpPr>
        <p:spPr/>
        <p:txBody>
          <a:bodyPr/>
          <a:lstStyle/>
          <a:p>
            <a:r>
              <a:rPr lang="en-US" altLang="en-US">
                <a:ea typeface="ＭＳ Ｐゴシック" panose="020B0600070205080204" pitchFamily="34" charset="-128"/>
              </a:rPr>
              <a:t>John 4:23 But the hour cometh, and now is, when the true worshippers shall worship the Father in spirit and in truth: for the Father seeketh such to worship him. </a:t>
            </a:r>
          </a:p>
          <a:p>
            <a:r>
              <a:rPr lang="en-US" altLang="en-US">
                <a:ea typeface="ＭＳ Ｐゴシック" panose="020B0600070205080204" pitchFamily="34" charset="-128"/>
              </a:rPr>
              <a:t>John 4:24 God is a Spirit: and they that worship him must worship him in spirit and in truth. </a:t>
            </a:r>
          </a:p>
          <a:p>
            <a:endParaRPr lang="en-US" altLang="en-US">
              <a:ea typeface="ＭＳ Ｐゴシック"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a:extLst>
              <a:ext uri="{FF2B5EF4-FFF2-40B4-BE49-F238E27FC236}">
                <a16:creationId xmlns:a16="http://schemas.microsoft.com/office/drawing/2014/main" id="{BCC19591-40C0-4459-B058-D141ED0F2CF5}"/>
              </a:ext>
            </a:extLst>
          </p:cNvPr>
          <p:cNvSpPr>
            <a:spLocks noGrp="1" noChangeArrowheads="1"/>
          </p:cNvSpPr>
          <p:nvPr>
            <p:ph type="title"/>
          </p:nvPr>
        </p:nvSpPr>
        <p:spPr/>
        <p:txBody>
          <a:bodyPr/>
          <a:lstStyle/>
          <a:p>
            <a:r>
              <a:rPr lang="en-US" altLang="en-US">
                <a:ea typeface="ＭＳ Ｐゴシック" panose="020B0600070205080204" pitchFamily="34" charset="-128"/>
              </a:rPr>
              <a:t>God    (First &amp; Last)    Jesus</a:t>
            </a:r>
          </a:p>
        </p:txBody>
      </p:sp>
      <p:sp>
        <p:nvSpPr>
          <p:cNvPr id="62467" name="Rectangle 5">
            <a:extLst>
              <a:ext uri="{FF2B5EF4-FFF2-40B4-BE49-F238E27FC236}">
                <a16:creationId xmlns:a16="http://schemas.microsoft.com/office/drawing/2014/main" id="{7C78A4D1-8606-4E54-93F2-E736350C043A}"/>
              </a:ext>
            </a:extLst>
          </p:cNvPr>
          <p:cNvSpPr>
            <a:spLocks noGrp="1" noChangeArrowheads="1"/>
          </p:cNvSpPr>
          <p:nvPr>
            <p:ph type="body" sz="half" idx="1"/>
          </p:nvPr>
        </p:nvSpPr>
        <p:spPr>
          <a:xfrm>
            <a:off x="4572000" y="1828800"/>
            <a:ext cx="3848100" cy="4114800"/>
          </a:xfrm>
        </p:spPr>
        <p:txBody>
          <a:bodyPr/>
          <a:lstStyle/>
          <a:p>
            <a:r>
              <a:rPr lang="en-US" altLang="en-US">
                <a:ea typeface="ＭＳ Ｐゴシック" panose="020B0600070205080204" pitchFamily="34" charset="-128"/>
              </a:rPr>
              <a:t>Rev 1:17  And when I saw him, I fell at his feet as dead. And he laid his right hand upon me, saying unto me, Fear not; I am the first and the last:</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62468" name="Rectangle 6">
            <a:extLst>
              <a:ext uri="{FF2B5EF4-FFF2-40B4-BE49-F238E27FC236}">
                <a16:creationId xmlns:a16="http://schemas.microsoft.com/office/drawing/2014/main" id="{63DD9950-6F90-4725-99A3-4EF65D8286A0}"/>
              </a:ext>
            </a:extLst>
          </p:cNvPr>
          <p:cNvSpPr>
            <a:spLocks noGrp="1" noChangeArrowheads="1"/>
          </p:cNvSpPr>
          <p:nvPr>
            <p:ph type="body" sz="half" idx="2"/>
          </p:nvPr>
        </p:nvSpPr>
        <p:spPr>
          <a:xfrm>
            <a:off x="609600" y="1905000"/>
            <a:ext cx="3848100" cy="4114800"/>
          </a:xfrm>
        </p:spPr>
        <p:txBody>
          <a:bodyPr/>
          <a:lstStyle/>
          <a:p>
            <a:r>
              <a:rPr lang="en-US" altLang="en-US">
                <a:ea typeface="ＭＳ Ｐゴシック" panose="020B0600070205080204" pitchFamily="34" charset="-128"/>
              </a:rPr>
              <a:t>Isaiah 41:4     Who hath wrought and done it, calling the generations from the beginning? I the Lord, the first, and with the last; I am he.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62469" name="Line 7">
            <a:extLst>
              <a:ext uri="{FF2B5EF4-FFF2-40B4-BE49-F238E27FC236}">
                <a16:creationId xmlns:a16="http://schemas.microsoft.com/office/drawing/2014/main" id="{0B59072A-FF5A-498B-8B5E-F241BCF21268}"/>
              </a:ext>
            </a:extLst>
          </p:cNvPr>
          <p:cNvSpPr>
            <a:spLocks noChangeShapeType="1"/>
          </p:cNvSpPr>
          <p:nvPr/>
        </p:nvSpPr>
        <p:spPr bwMode="auto">
          <a:xfrm>
            <a:off x="44196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a:extLst>
              <a:ext uri="{FF2B5EF4-FFF2-40B4-BE49-F238E27FC236}">
                <a16:creationId xmlns:a16="http://schemas.microsoft.com/office/drawing/2014/main" id="{86E51B4C-892B-4882-8613-7F9822500FA8}"/>
              </a:ext>
            </a:extLst>
          </p:cNvPr>
          <p:cNvSpPr>
            <a:spLocks noGrp="1" noChangeArrowheads="1"/>
          </p:cNvSpPr>
          <p:nvPr>
            <p:ph type="title"/>
          </p:nvPr>
        </p:nvSpPr>
        <p:spPr/>
        <p:txBody>
          <a:bodyPr/>
          <a:lstStyle/>
          <a:p>
            <a:r>
              <a:rPr lang="en-US" altLang="en-US">
                <a:ea typeface="ＭＳ Ｐゴシック" panose="020B0600070205080204" pitchFamily="34" charset="-128"/>
              </a:rPr>
              <a:t>God    (First &amp; Last)    Jesus</a:t>
            </a:r>
          </a:p>
        </p:txBody>
      </p:sp>
      <p:sp>
        <p:nvSpPr>
          <p:cNvPr id="64515" name="Rectangle 5">
            <a:extLst>
              <a:ext uri="{FF2B5EF4-FFF2-40B4-BE49-F238E27FC236}">
                <a16:creationId xmlns:a16="http://schemas.microsoft.com/office/drawing/2014/main" id="{557E1196-9172-4D32-B7F6-EDDAE2C8A82B}"/>
              </a:ext>
            </a:extLst>
          </p:cNvPr>
          <p:cNvSpPr>
            <a:spLocks noGrp="1" noChangeArrowheads="1"/>
          </p:cNvSpPr>
          <p:nvPr>
            <p:ph type="body" sz="half" idx="1"/>
          </p:nvPr>
        </p:nvSpPr>
        <p:spPr>
          <a:xfrm>
            <a:off x="4800600" y="1981200"/>
            <a:ext cx="3848100" cy="4114800"/>
          </a:xfrm>
        </p:spPr>
        <p:txBody>
          <a:bodyPr/>
          <a:lstStyle/>
          <a:p>
            <a:r>
              <a:rPr lang="en-US" altLang="en-US">
                <a:ea typeface="ＭＳ Ｐゴシック" panose="020B0600070205080204" pitchFamily="34" charset="-128"/>
              </a:rPr>
              <a:t>Rev. 22:13     I am Alpha and Omega, the beginning and the end, the first and the last.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64516" name="Rectangle 6">
            <a:extLst>
              <a:ext uri="{FF2B5EF4-FFF2-40B4-BE49-F238E27FC236}">
                <a16:creationId xmlns:a16="http://schemas.microsoft.com/office/drawing/2014/main" id="{8C42A100-3BA6-4B2D-9FC6-EE02ACE061C8}"/>
              </a:ext>
            </a:extLst>
          </p:cNvPr>
          <p:cNvSpPr>
            <a:spLocks noGrp="1" noChangeArrowheads="1"/>
          </p:cNvSpPr>
          <p:nvPr>
            <p:ph type="body" sz="half" idx="2"/>
          </p:nvPr>
        </p:nvSpPr>
        <p:spPr>
          <a:xfrm>
            <a:off x="533400" y="1981200"/>
            <a:ext cx="3848100" cy="4114800"/>
          </a:xfrm>
        </p:spPr>
        <p:txBody>
          <a:bodyPr/>
          <a:lstStyle/>
          <a:p>
            <a:r>
              <a:rPr lang="en-US" altLang="en-US">
                <a:ea typeface="ＭＳ Ｐゴシック" panose="020B0600070205080204" pitchFamily="34" charset="-128"/>
              </a:rPr>
              <a:t>Isa 44:6  Thus saith the LORD the King of Israel, and his redeemer the LORD of hosts; I am the first, and I am the last; and beside me there is no God.</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64517" name="Line 7">
            <a:extLst>
              <a:ext uri="{FF2B5EF4-FFF2-40B4-BE49-F238E27FC236}">
                <a16:creationId xmlns:a16="http://schemas.microsoft.com/office/drawing/2014/main" id="{5B289D19-8A48-4DC2-9CC9-6A206534FFCD}"/>
              </a:ext>
            </a:extLst>
          </p:cNvPr>
          <p:cNvSpPr>
            <a:spLocks noChangeShapeType="1"/>
          </p:cNvSpPr>
          <p:nvPr/>
        </p:nvSpPr>
        <p:spPr bwMode="auto">
          <a:xfrm>
            <a:off x="44958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a:extLst>
              <a:ext uri="{FF2B5EF4-FFF2-40B4-BE49-F238E27FC236}">
                <a16:creationId xmlns:a16="http://schemas.microsoft.com/office/drawing/2014/main" id="{7DFE90CB-2E86-42CF-886E-DC872EB8A378}"/>
              </a:ext>
            </a:extLst>
          </p:cNvPr>
          <p:cNvSpPr>
            <a:spLocks noGrp="1" noChangeArrowheads="1"/>
          </p:cNvSpPr>
          <p:nvPr>
            <p:ph type="title"/>
          </p:nvPr>
        </p:nvSpPr>
        <p:spPr/>
        <p:txBody>
          <a:bodyPr/>
          <a:lstStyle/>
          <a:p>
            <a:r>
              <a:rPr lang="en-US" altLang="en-US">
                <a:ea typeface="ＭＳ Ｐゴシック" panose="020B0600070205080204" pitchFamily="34" charset="-128"/>
              </a:rPr>
              <a:t>God    (The King)    Jesus</a:t>
            </a:r>
          </a:p>
        </p:txBody>
      </p:sp>
      <p:sp>
        <p:nvSpPr>
          <p:cNvPr id="66563" name="Rectangle 5">
            <a:extLst>
              <a:ext uri="{FF2B5EF4-FFF2-40B4-BE49-F238E27FC236}">
                <a16:creationId xmlns:a16="http://schemas.microsoft.com/office/drawing/2014/main" id="{FFD374B4-1C21-4249-A0F6-9F9B70C0ABCE}"/>
              </a:ext>
            </a:extLst>
          </p:cNvPr>
          <p:cNvSpPr>
            <a:spLocks noGrp="1" noChangeArrowheads="1"/>
          </p:cNvSpPr>
          <p:nvPr>
            <p:ph type="body" sz="half" idx="1"/>
          </p:nvPr>
        </p:nvSpPr>
        <p:spPr>
          <a:xfrm>
            <a:off x="4724400" y="1981200"/>
            <a:ext cx="3848100" cy="4114800"/>
          </a:xfrm>
        </p:spPr>
        <p:txBody>
          <a:bodyPr/>
          <a:lstStyle/>
          <a:p>
            <a:r>
              <a:rPr lang="en-US" altLang="en-US">
                <a:ea typeface="ＭＳ Ｐゴシック" panose="020B0600070205080204" pitchFamily="34" charset="-128"/>
              </a:rPr>
              <a:t>Matt 2:2  Saying, Where is he that is born King of the Jews? for we have seen his star in the east, and are come to worship him.</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66564" name="Rectangle 6">
            <a:extLst>
              <a:ext uri="{FF2B5EF4-FFF2-40B4-BE49-F238E27FC236}">
                <a16:creationId xmlns:a16="http://schemas.microsoft.com/office/drawing/2014/main" id="{4286C3CD-91DB-40C7-B560-0CA17468EED3}"/>
              </a:ext>
            </a:extLst>
          </p:cNvPr>
          <p:cNvSpPr>
            <a:spLocks noGrp="1" noChangeArrowheads="1"/>
          </p:cNvSpPr>
          <p:nvPr>
            <p:ph type="body" sz="half" idx="2"/>
          </p:nvPr>
        </p:nvSpPr>
        <p:spPr>
          <a:xfrm>
            <a:off x="685800" y="2057400"/>
            <a:ext cx="3848100" cy="4114800"/>
          </a:xfrm>
        </p:spPr>
        <p:txBody>
          <a:bodyPr/>
          <a:lstStyle/>
          <a:p>
            <a:r>
              <a:rPr lang="en-US" altLang="en-US">
                <a:ea typeface="ＭＳ Ｐゴシック" panose="020B0600070205080204" pitchFamily="34" charset="-128"/>
              </a:rPr>
              <a:t>(Isa 43:15)  I am the LORD, your Holy One, the creator of Israel, your King.</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66565" name="Line 7">
            <a:extLst>
              <a:ext uri="{FF2B5EF4-FFF2-40B4-BE49-F238E27FC236}">
                <a16:creationId xmlns:a16="http://schemas.microsoft.com/office/drawing/2014/main" id="{592171F7-3BF3-48C6-9269-34BBF0281C55}"/>
              </a:ext>
            </a:extLst>
          </p:cNvPr>
          <p:cNvSpPr>
            <a:spLocks noChangeShapeType="1"/>
          </p:cNvSpPr>
          <p:nvPr/>
        </p:nvSpPr>
        <p:spPr bwMode="auto">
          <a:xfrm>
            <a:off x="44196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a:extLst>
              <a:ext uri="{FF2B5EF4-FFF2-40B4-BE49-F238E27FC236}">
                <a16:creationId xmlns:a16="http://schemas.microsoft.com/office/drawing/2014/main" id="{B0E4350E-82F8-4CEB-A443-330F9317E049}"/>
              </a:ext>
            </a:extLst>
          </p:cNvPr>
          <p:cNvSpPr>
            <a:spLocks noGrp="1" noChangeArrowheads="1"/>
          </p:cNvSpPr>
          <p:nvPr>
            <p:ph type="title"/>
          </p:nvPr>
        </p:nvSpPr>
        <p:spPr/>
        <p:txBody>
          <a:bodyPr/>
          <a:lstStyle/>
          <a:p>
            <a:r>
              <a:rPr lang="en-US" altLang="en-US">
                <a:ea typeface="ＭＳ Ｐゴシック" panose="020B0600070205080204" pitchFamily="34" charset="-128"/>
              </a:rPr>
              <a:t>God    (The King)    Jesus</a:t>
            </a:r>
          </a:p>
        </p:txBody>
      </p:sp>
      <p:sp>
        <p:nvSpPr>
          <p:cNvPr id="68611" name="Rectangle 5">
            <a:extLst>
              <a:ext uri="{FF2B5EF4-FFF2-40B4-BE49-F238E27FC236}">
                <a16:creationId xmlns:a16="http://schemas.microsoft.com/office/drawing/2014/main" id="{4C14495F-46E4-49D9-AF7E-6664D8E96F06}"/>
              </a:ext>
            </a:extLst>
          </p:cNvPr>
          <p:cNvSpPr>
            <a:spLocks noGrp="1" noChangeArrowheads="1"/>
          </p:cNvSpPr>
          <p:nvPr>
            <p:ph type="body" sz="half" idx="1"/>
          </p:nvPr>
        </p:nvSpPr>
        <p:spPr>
          <a:xfrm>
            <a:off x="4724400" y="1905000"/>
            <a:ext cx="3848100" cy="4114800"/>
          </a:xfrm>
        </p:spPr>
        <p:txBody>
          <a:bodyPr/>
          <a:lstStyle/>
          <a:p>
            <a:r>
              <a:rPr lang="en-US" altLang="en-US">
                <a:ea typeface="ＭＳ Ｐゴシック" panose="020B0600070205080204" pitchFamily="34" charset="-128"/>
              </a:rPr>
              <a:t>John 19:19  And Pilate wrote a title, and put it on the cross. And the writing was, JESUS OF NAZARETH THE KING OF THE JEWS.</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68612" name="Rectangle 6">
            <a:extLst>
              <a:ext uri="{FF2B5EF4-FFF2-40B4-BE49-F238E27FC236}">
                <a16:creationId xmlns:a16="http://schemas.microsoft.com/office/drawing/2014/main" id="{CF749372-C359-4171-8A75-69D83D1F4D88}"/>
              </a:ext>
            </a:extLst>
          </p:cNvPr>
          <p:cNvSpPr>
            <a:spLocks noGrp="1" noChangeArrowheads="1"/>
          </p:cNvSpPr>
          <p:nvPr>
            <p:ph type="body" sz="half" idx="2"/>
          </p:nvPr>
        </p:nvSpPr>
        <p:spPr>
          <a:xfrm>
            <a:off x="685800" y="1905000"/>
            <a:ext cx="3848100" cy="4114800"/>
          </a:xfrm>
        </p:spPr>
        <p:txBody>
          <a:bodyPr/>
          <a:lstStyle/>
          <a:p>
            <a:r>
              <a:rPr lang="en-US" altLang="en-US">
                <a:ea typeface="ＭＳ Ｐゴシック" panose="020B0600070205080204" pitchFamily="34" charset="-128"/>
              </a:rPr>
              <a:t>Isa 44:6  Thus saith the LORD the King of Israel, and his redeemer the LORD of hosts; I am the first, and I am the last; and beside me there is no God.</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68613" name="Line 7">
            <a:extLst>
              <a:ext uri="{FF2B5EF4-FFF2-40B4-BE49-F238E27FC236}">
                <a16:creationId xmlns:a16="http://schemas.microsoft.com/office/drawing/2014/main" id="{3F35AC92-6D0E-456E-8C54-8075D96154A7}"/>
              </a:ext>
            </a:extLst>
          </p:cNvPr>
          <p:cNvSpPr>
            <a:spLocks noChangeShapeType="1"/>
          </p:cNvSpPr>
          <p:nvPr/>
        </p:nvSpPr>
        <p:spPr bwMode="auto">
          <a:xfrm>
            <a:off x="44958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a:extLst>
              <a:ext uri="{FF2B5EF4-FFF2-40B4-BE49-F238E27FC236}">
                <a16:creationId xmlns:a16="http://schemas.microsoft.com/office/drawing/2014/main" id="{CA153232-5707-4B9C-8BAD-4A20DDBAA740}"/>
              </a:ext>
            </a:extLst>
          </p:cNvPr>
          <p:cNvSpPr>
            <a:spLocks noGrp="1" noChangeArrowheads="1"/>
          </p:cNvSpPr>
          <p:nvPr>
            <p:ph type="title"/>
          </p:nvPr>
        </p:nvSpPr>
        <p:spPr/>
        <p:txBody>
          <a:bodyPr/>
          <a:lstStyle/>
          <a:p>
            <a:r>
              <a:rPr lang="en-US" altLang="en-US">
                <a:ea typeface="ＭＳ Ｐゴシック" panose="020B0600070205080204" pitchFamily="34" charset="-128"/>
              </a:rPr>
              <a:t>God    (The King)    Jesus</a:t>
            </a:r>
          </a:p>
        </p:txBody>
      </p:sp>
      <p:sp>
        <p:nvSpPr>
          <p:cNvPr id="70659" name="Rectangle 5">
            <a:extLst>
              <a:ext uri="{FF2B5EF4-FFF2-40B4-BE49-F238E27FC236}">
                <a16:creationId xmlns:a16="http://schemas.microsoft.com/office/drawing/2014/main" id="{823C1706-D4EC-4610-9A58-D2D20E78623D}"/>
              </a:ext>
            </a:extLst>
          </p:cNvPr>
          <p:cNvSpPr>
            <a:spLocks noGrp="1" noChangeArrowheads="1"/>
          </p:cNvSpPr>
          <p:nvPr>
            <p:ph type="body" sz="half" idx="1"/>
          </p:nvPr>
        </p:nvSpPr>
        <p:spPr>
          <a:xfrm>
            <a:off x="4724400" y="1981200"/>
            <a:ext cx="3848100" cy="4114800"/>
          </a:xfrm>
        </p:spPr>
        <p:txBody>
          <a:bodyPr/>
          <a:lstStyle/>
          <a:p>
            <a:r>
              <a:rPr lang="en-US" altLang="en-US" sz="2400">
                <a:ea typeface="ＭＳ Ｐゴシック" panose="020B0600070205080204" pitchFamily="34" charset="-128"/>
              </a:rPr>
              <a:t>Rev 15:3  And they sing the song of Moses the servant of God, and the song of the Lamb, saying, Great and marvellous are thy works, Lord God Almighty; just and true are thy ways, thou King of saints.</a:t>
            </a: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p:txBody>
      </p:sp>
      <p:sp>
        <p:nvSpPr>
          <p:cNvPr id="70660" name="Rectangle 6">
            <a:extLst>
              <a:ext uri="{FF2B5EF4-FFF2-40B4-BE49-F238E27FC236}">
                <a16:creationId xmlns:a16="http://schemas.microsoft.com/office/drawing/2014/main" id="{3A8B4313-0F06-4A2B-B42D-142E671770F4}"/>
              </a:ext>
            </a:extLst>
          </p:cNvPr>
          <p:cNvSpPr>
            <a:spLocks noGrp="1" noChangeArrowheads="1"/>
          </p:cNvSpPr>
          <p:nvPr>
            <p:ph type="body" sz="half" idx="2"/>
          </p:nvPr>
        </p:nvSpPr>
        <p:spPr>
          <a:xfrm>
            <a:off x="533400" y="1981200"/>
            <a:ext cx="3848100" cy="4114800"/>
          </a:xfrm>
        </p:spPr>
        <p:txBody>
          <a:bodyPr/>
          <a:lstStyle/>
          <a:p>
            <a:r>
              <a:rPr lang="en-US" altLang="en-US">
                <a:ea typeface="ＭＳ Ｐゴシック" panose="020B0600070205080204" pitchFamily="34" charset="-128"/>
              </a:rPr>
              <a:t>Zech. 14:9     And the Lord shall be king over all the earth: in that day shall there be one Lord, and his name one.  </a:t>
            </a:r>
          </a:p>
        </p:txBody>
      </p:sp>
      <p:sp>
        <p:nvSpPr>
          <p:cNvPr id="70661" name="Line 7">
            <a:extLst>
              <a:ext uri="{FF2B5EF4-FFF2-40B4-BE49-F238E27FC236}">
                <a16:creationId xmlns:a16="http://schemas.microsoft.com/office/drawing/2014/main" id="{4488331C-5A83-488B-B5F3-72DAD7E0A0F5}"/>
              </a:ext>
            </a:extLst>
          </p:cNvPr>
          <p:cNvSpPr>
            <a:spLocks noChangeShapeType="1"/>
          </p:cNvSpPr>
          <p:nvPr/>
        </p:nvSpPr>
        <p:spPr bwMode="auto">
          <a:xfrm>
            <a:off x="44958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F34D38C-4019-4963-A37C-CE43FA7A2FE1}"/>
              </a:ext>
            </a:extLst>
          </p:cNvPr>
          <p:cNvSpPr>
            <a:spLocks noGrp="1" noChangeArrowheads="1"/>
          </p:cNvSpPr>
          <p:nvPr>
            <p:ph type="title"/>
          </p:nvPr>
        </p:nvSpPr>
        <p:spPr/>
        <p:txBody>
          <a:bodyPr/>
          <a:lstStyle/>
          <a:p>
            <a:r>
              <a:rPr lang="en-US" altLang="en-US">
                <a:ea typeface="ＭＳ Ｐゴシック" panose="020B0600070205080204" pitchFamily="34" charset="-128"/>
              </a:rPr>
              <a:t>There’s Only One God</a:t>
            </a:r>
          </a:p>
        </p:txBody>
      </p:sp>
      <p:sp>
        <p:nvSpPr>
          <p:cNvPr id="17411" name="Rectangle 3">
            <a:extLst>
              <a:ext uri="{FF2B5EF4-FFF2-40B4-BE49-F238E27FC236}">
                <a16:creationId xmlns:a16="http://schemas.microsoft.com/office/drawing/2014/main" id="{458EDF60-7C37-4E61-BAE3-C837C132F027}"/>
              </a:ext>
            </a:extLst>
          </p:cNvPr>
          <p:cNvSpPr>
            <a:spLocks noGrp="1" noChangeArrowheads="1"/>
          </p:cNvSpPr>
          <p:nvPr>
            <p:ph type="body" idx="1"/>
          </p:nvPr>
        </p:nvSpPr>
        <p:spPr/>
        <p:txBody>
          <a:bodyPr/>
          <a:lstStyle/>
          <a:p>
            <a:r>
              <a:rPr lang="en-US" altLang="en-US">
                <a:ea typeface="ＭＳ Ｐゴシック" panose="020B0600070205080204" pitchFamily="34" charset="-128"/>
              </a:rPr>
              <a:t>Deut. 6:4     Hear, O Israel: The Lord our God is one Lord: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a:extLst>
              <a:ext uri="{FF2B5EF4-FFF2-40B4-BE49-F238E27FC236}">
                <a16:creationId xmlns:a16="http://schemas.microsoft.com/office/drawing/2014/main" id="{3381028D-9101-46FC-AFEA-6AD048D38E20}"/>
              </a:ext>
            </a:extLst>
          </p:cNvPr>
          <p:cNvSpPr>
            <a:spLocks noGrp="1" noChangeArrowheads="1"/>
          </p:cNvSpPr>
          <p:nvPr>
            <p:ph type="title"/>
          </p:nvPr>
        </p:nvSpPr>
        <p:spPr/>
        <p:txBody>
          <a:bodyPr/>
          <a:lstStyle/>
          <a:p>
            <a:r>
              <a:rPr lang="en-US" altLang="en-US">
                <a:ea typeface="ＭＳ Ｐゴシック" panose="020B0600070205080204" pitchFamily="34" charset="-128"/>
              </a:rPr>
              <a:t>God    (The One I AM)    Jesus</a:t>
            </a:r>
          </a:p>
        </p:txBody>
      </p:sp>
      <p:sp>
        <p:nvSpPr>
          <p:cNvPr id="72707" name="Rectangle 5">
            <a:extLst>
              <a:ext uri="{FF2B5EF4-FFF2-40B4-BE49-F238E27FC236}">
                <a16:creationId xmlns:a16="http://schemas.microsoft.com/office/drawing/2014/main" id="{8F276701-8A39-4DE1-9FEB-DC7E3ADB1757}"/>
              </a:ext>
            </a:extLst>
          </p:cNvPr>
          <p:cNvSpPr>
            <a:spLocks noGrp="1" noChangeArrowheads="1"/>
          </p:cNvSpPr>
          <p:nvPr>
            <p:ph type="body" sz="half" idx="1"/>
          </p:nvPr>
        </p:nvSpPr>
        <p:spPr>
          <a:xfrm>
            <a:off x="4724400" y="1981200"/>
            <a:ext cx="3848100" cy="4114800"/>
          </a:xfrm>
        </p:spPr>
        <p:txBody>
          <a:bodyPr/>
          <a:lstStyle/>
          <a:p>
            <a:r>
              <a:rPr lang="en-US" altLang="en-US" sz="2300">
                <a:ea typeface="ＭＳ Ｐゴシック" panose="020B0600070205080204" pitchFamily="34" charset="-128"/>
              </a:rPr>
              <a:t>Rev. 1:17 And when I saw him, I fell at his feet as dead. And he laid his right hand upon me, saying unto me, Fear not; I am the first and the last: </a:t>
            </a:r>
          </a:p>
          <a:p>
            <a:r>
              <a:rPr lang="en-US" altLang="en-US" sz="2300">
                <a:ea typeface="ＭＳ Ｐゴシック" panose="020B0600070205080204" pitchFamily="34" charset="-128"/>
              </a:rPr>
              <a:t>Rev. 1:18 I am he that liveth, and was dead; and, behold, I am alive for evermore, Amen; and have the keys of hell and of death. </a:t>
            </a:r>
          </a:p>
        </p:txBody>
      </p:sp>
      <p:sp>
        <p:nvSpPr>
          <p:cNvPr id="72708" name="Rectangle 6">
            <a:extLst>
              <a:ext uri="{FF2B5EF4-FFF2-40B4-BE49-F238E27FC236}">
                <a16:creationId xmlns:a16="http://schemas.microsoft.com/office/drawing/2014/main" id="{CB0B638E-E37B-4C3F-90B0-5708546BCB5E}"/>
              </a:ext>
            </a:extLst>
          </p:cNvPr>
          <p:cNvSpPr>
            <a:spLocks noGrp="1" noChangeArrowheads="1"/>
          </p:cNvSpPr>
          <p:nvPr>
            <p:ph type="body" sz="half" idx="2"/>
          </p:nvPr>
        </p:nvSpPr>
        <p:spPr>
          <a:xfrm>
            <a:off x="685800" y="2057400"/>
            <a:ext cx="3848100" cy="4114800"/>
          </a:xfrm>
        </p:spPr>
        <p:txBody>
          <a:bodyPr/>
          <a:lstStyle/>
          <a:p>
            <a:r>
              <a:rPr lang="en-US" altLang="en-US">
                <a:ea typeface="ＭＳ Ｐゴシック" panose="020B0600070205080204" pitchFamily="34" charset="-128"/>
              </a:rPr>
              <a:t>Ex. 3:14 And God said unto Moses, I AM THAT I AM: and he said, Thus shalt thou say unto the children of Israel, I AM hath sent me unto you. </a:t>
            </a:r>
          </a:p>
        </p:txBody>
      </p:sp>
      <p:sp>
        <p:nvSpPr>
          <p:cNvPr id="72709" name="Line 7">
            <a:extLst>
              <a:ext uri="{FF2B5EF4-FFF2-40B4-BE49-F238E27FC236}">
                <a16:creationId xmlns:a16="http://schemas.microsoft.com/office/drawing/2014/main" id="{7FC377A5-864F-422A-B72A-80D082995F12}"/>
              </a:ext>
            </a:extLst>
          </p:cNvPr>
          <p:cNvSpPr>
            <a:spLocks noChangeShapeType="1"/>
          </p:cNvSpPr>
          <p:nvPr/>
        </p:nvSpPr>
        <p:spPr bwMode="auto">
          <a:xfrm>
            <a:off x="44196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a:extLst>
              <a:ext uri="{FF2B5EF4-FFF2-40B4-BE49-F238E27FC236}">
                <a16:creationId xmlns:a16="http://schemas.microsoft.com/office/drawing/2014/main" id="{C2A280FF-4770-41FC-A84F-2AAA55E5A0C9}"/>
              </a:ext>
            </a:extLst>
          </p:cNvPr>
          <p:cNvSpPr>
            <a:spLocks noGrp="1" noChangeArrowheads="1"/>
          </p:cNvSpPr>
          <p:nvPr>
            <p:ph type="title"/>
          </p:nvPr>
        </p:nvSpPr>
        <p:spPr/>
        <p:txBody>
          <a:bodyPr/>
          <a:lstStyle/>
          <a:p>
            <a:r>
              <a:rPr lang="en-US" altLang="en-US">
                <a:ea typeface="ＭＳ Ｐゴシック" panose="020B0600070205080204" pitchFamily="34" charset="-128"/>
              </a:rPr>
              <a:t>God    (The I Am He)    Jesus</a:t>
            </a:r>
          </a:p>
        </p:txBody>
      </p:sp>
      <p:sp>
        <p:nvSpPr>
          <p:cNvPr id="74755" name="Rectangle 5">
            <a:extLst>
              <a:ext uri="{FF2B5EF4-FFF2-40B4-BE49-F238E27FC236}">
                <a16:creationId xmlns:a16="http://schemas.microsoft.com/office/drawing/2014/main" id="{66163BE2-3521-49A8-A768-6758A4E162BB}"/>
              </a:ext>
            </a:extLst>
          </p:cNvPr>
          <p:cNvSpPr>
            <a:spLocks noGrp="1" noChangeArrowheads="1"/>
          </p:cNvSpPr>
          <p:nvPr>
            <p:ph type="body" sz="half" idx="1"/>
          </p:nvPr>
        </p:nvSpPr>
        <p:spPr>
          <a:xfrm>
            <a:off x="4724400" y="1981200"/>
            <a:ext cx="3848100" cy="4114800"/>
          </a:xfrm>
        </p:spPr>
        <p:txBody>
          <a:bodyPr/>
          <a:lstStyle/>
          <a:p>
            <a:r>
              <a:rPr lang="en-US" altLang="en-US" sz="2400">
                <a:ea typeface="ＭＳ Ｐゴシック" panose="020B0600070205080204" pitchFamily="34" charset="-128"/>
              </a:rPr>
              <a:t>John 18:5 They answered him, Jesus of Nazareth. Jesus saith unto them, I am he. And Judas also, which betrayed him, stood with them. </a:t>
            </a:r>
          </a:p>
          <a:p>
            <a:r>
              <a:rPr lang="en-US" altLang="en-US" sz="2400">
                <a:ea typeface="ＭＳ Ｐゴシック" panose="020B0600070205080204" pitchFamily="34" charset="-128"/>
              </a:rPr>
              <a:t>John 18:6 As soon then as he had said unto them, I am he, they went backward, and fell to the ground. </a:t>
            </a:r>
          </a:p>
          <a:p>
            <a:endParaRPr lang="en-US" altLang="en-US">
              <a:ea typeface="ＭＳ Ｐゴシック" panose="020B0600070205080204" pitchFamily="34" charset="-128"/>
            </a:endParaRPr>
          </a:p>
        </p:txBody>
      </p:sp>
      <p:sp>
        <p:nvSpPr>
          <p:cNvPr id="74756" name="Rectangle 6">
            <a:extLst>
              <a:ext uri="{FF2B5EF4-FFF2-40B4-BE49-F238E27FC236}">
                <a16:creationId xmlns:a16="http://schemas.microsoft.com/office/drawing/2014/main" id="{0CF9AF1A-73BC-49D7-8DB3-8C8CDF52202C}"/>
              </a:ext>
            </a:extLst>
          </p:cNvPr>
          <p:cNvSpPr>
            <a:spLocks noGrp="1" noChangeArrowheads="1"/>
          </p:cNvSpPr>
          <p:nvPr>
            <p:ph type="body" sz="half" idx="2"/>
          </p:nvPr>
        </p:nvSpPr>
        <p:spPr>
          <a:xfrm>
            <a:off x="685800" y="2057400"/>
            <a:ext cx="3848100" cy="4114800"/>
          </a:xfrm>
        </p:spPr>
        <p:txBody>
          <a:bodyPr/>
          <a:lstStyle/>
          <a:p>
            <a:r>
              <a:rPr lang="en-US" altLang="en-US" sz="2500">
                <a:ea typeface="ＭＳ Ｐゴシック" panose="020B0600070205080204" pitchFamily="34" charset="-128"/>
              </a:rPr>
              <a:t>Is. 43:10 Ye are my witnesses, saith the LORD, and my servant whom I have chosen: that ye may know and believe me, and understand that I am he: before me there was no God formed, neither shall there be after me. </a:t>
            </a:r>
          </a:p>
        </p:txBody>
      </p:sp>
      <p:sp>
        <p:nvSpPr>
          <p:cNvPr id="74757" name="Line 7">
            <a:extLst>
              <a:ext uri="{FF2B5EF4-FFF2-40B4-BE49-F238E27FC236}">
                <a16:creationId xmlns:a16="http://schemas.microsoft.com/office/drawing/2014/main" id="{E46D67ED-C84B-434F-B799-6A59D3CABB65}"/>
              </a:ext>
            </a:extLst>
          </p:cNvPr>
          <p:cNvSpPr>
            <a:spLocks noChangeShapeType="1"/>
          </p:cNvSpPr>
          <p:nvPr/>
        </p:nvSpPr>
        <p:spPr bwMode="auto">
          <a:xfrm>
            <a:off x="44196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a:extLst>
              <a:ext uri="{FF2B5EF4-FFF2-40B4-BE49-F238E27FC236}">
                <a16:creationId xmlns:a16="http://schemas.microsoft.com/office/drawing/2014/main" id="{D146848C-2DA5-4F09-9580-E91E1B38A41E}"/>
              </a:ext>
            </a:extLst>
          </p:cNvPr>
          <p:cNvSpPr>
            <a:spLocks noGrp="1" noChangeArrowheads="1"/>
          </p:cNvSpPr>
          <p:nvPr>
            <p:ph type="title"/>
          </p:nvPr>
        </p:nvSpPr>
        <p:spPr/>
        <p:txBody>
          <a:bodyPr/>
          <a:lstStyle/>
          <a:p>
            <a:r>
              <a:rPr lang="en-US" altLang="en-US">
                <a:ea typeface="ＭＳ Ｐゴシック" panose="020B0600070205080204" pitchFamily="34" charset="-128"/>
              </a:rPr>
              <a:t>God    (Creator)    Jesus</a:t>
            </a:r>
          </a:p>
        </p:txBody>
      </p:sp>
      <p:sp>
        <p:nvSpPr>
          <p:cNvPr id="76803" name="Rectangle 5">
            <a:extLst>
              <a:ext uri="{FF2B5EF4-FFF2-40B4-BE49-F238E27FC236}">
                <a16:creationId xmlns:a16="http://schemas.microsoft.com/office/drawing/2014/main" id="{490A299F-1060-4EBE-9DD0-82AE7EDEBC01}"/>
              </a:ext>
            </a:extLst>
          </p:cNvPr>
          <p:cNvSpPr>
            <a:spLocks noGrp="1" noChangeArrowheads="1"/>
          </p:cNvSpPr>
          <p:nvPr>
            <p:ph type="body" sz="half" idx="1"/>
          </p:nvPr>
        </p:nvSpPr>
        <p:spPr>
          <a:xfrm>
            <a:off x="4724400" y="1981200"/>
            <a:ext cx="3848100" cy="4648200"/>
          </a:xfrm>
        </p:spPr>
        <p:txBody>
          <a:bodyPr/>
          <a:lstStyle/>
          <a:p>
            <a:r>
              <a:rPr lang="en-US" altLang="en-US" sz="2500">
                <a:ea typeface="ＭＳ Ｐゴシック" panose="020B0600070205080204" pitchFamily="34" charset="-128"/>
              </a:rPr>
              <a:t>Col. 1:16 For by him were all things created, that are in heaven, and that are in earth, visible and invisible, whether they be thrones, or dominions, or principalities, or powers: all things were created by him, and for hi</a:t>
            </a:r>
            <a:r>
              <a:rPr lang="en-US" altLang="en-US" sz="2400">
                <a:ea typeface="ＭＳ Ｐゴシック" panose="020B0600070205080204" pitchFamily="34" charset="-128"/>
              </a:rPr>
              <a:t>m: </a:t>
            </a:r>
          </a:p>
          <a:p>
            <a:endParaRPr lang="en-US" altLang="en-US" sz="2400">
              <a:ea typeface="ＭＳ Ｐゴシック" panose="020B0600070205080204" pitchFamily="34" charset="-128"/>
            </a:endParaRPr>
          </a:p>
        </p:txBody>
      </p:sp>
      <p:sp>
        <p:nvSpPr>
          <p:cNvPr id="76804" name="Rectangle 6">
            <a:extLst>
              <a:ext uri="{FF2B5EF4-FFF2-40B4-BE49-F238E27FC236}">
                <a16:creationId xmlns:a16="http://schemas.microsoft.com/office/drawing/2014/main" id="{D34BCF1A-793A-4104-964C-760D7F3B9792}"/>
              </a:ext>
            </a:extLst>
          </p:cNvPr>
          <p:cNvSpPr>
            <a:spLocks noGrp="1" noChangeArrowheads="1"/>
          </p:cNvSpPr>
          <p:nvPr>
            <p:ph type="body" sz="half" idx="2"/>
          </p:nvPr>
        </p:nvSpPr>
        <p:spPr>
          <a:xfrm>
            <a:off x="685800" y="2057400"/>
            <a:ext cx="3848100" cy="4114800"/>
          </a:xfrm>
        </p:spPr>
        <p:txBody>
          <a:bodyPr/>
          <a:lstStyle/>
          <a:p>
            <a:r>
              <a:rPr lang="en-US" altLang="en-US">
                <a:ea typeface="ＭＳ Ｐゴシック" panose="020B0600070205080204" pitchFamily="34" charset="-128"/>
              </a:rPr>
              <a:t>Gen. 1:1 In the beginning God created the heaven and the earth. </a:t>
            </a:r>
          </a:p>
        </p:txBody>
      </p:sp>
      <p:sp>
        <p:nvSpPr>
          <p:cNvPr id="76805" name="Line 7">
            <a:extLst>
              <a:ext uri="{FF2B5EF4-FFF2-40B4-BE49-F238E27FC236}">
                <a16:creationId xmlns:a16="http://schemas.microsoft.com/office/drawing/2014/main" id="{7F0ADB22-FCA2-4E67-B427-32EC3ECE34AA}"/>
              </a:ext>
            </a:extLst>
          </p:cNvPr>
          <p:cNvSpPr>
            <a:spLocks noChangeShapeType="1"/>
          </p:cNvSpPr>
          <p:nvPr/>
        </p:nvSpPr>
        <p:spPr bwMode="auto">
          <a:xfrm>
            <a:off x="44196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a:extLst>
              <a:ext uri="{FF2B5EF4-FFF2-40B4-BE49-F238E27FC236}">
                <a16:creationId xmlns:a16="http://schemas.microsoft.com/office/drawing/2014/main" id="{9A5A0B1E-17F2-4F2C-89DE-78C0978C5EAF}"/>
              </a:ext>
            </a:extLst>
          </p:cNvPr>
          <p:cNvSpPr>
            <a:spLocks noGrp="1" noChangeArrowheads="1"/>
          </p:cNvSpPr>
          <p:nvPr>
            <p:ph type="title"/>
          </p:nvPr>
        </p:nvSpPr>
        <p:spPr/>
        <p:txBody>
          <a:bodyPr/>
          <a:lstStyle/>
          <a:p>
            <a:r>
              <a:rPr lang="en-US" altLang="en-US" sz="4000">
                <a:ea typeface="ＭＳ Ｐゴシック" panose="020B0600070205080204" pitchFamily="34" charset="-128"/>
              </a:rPr>
              <a:t>God (Redeemer &amp; Savior)  Jesus</a:t>
            </a:r>
          </a:p>
        </p:txBody>
      </p:sp>
      <p:sp>
        <p:nvSpPr>
          <p:cNvPr id="78851" name="Rectangle 5">
            <a:extLst>
              <a:ext uri="{FF2B5EF4-FFF2-40B4-BE49-F238E27FC236}">
                <a16:creationId xmlns:a16="http://schemas.microsoft.com/office/drawing/2014/main" id="{8BBB45E7-81F5-4551-A12D-E6EB5F872017}"/>
              </a:ext>
            </a:extLst>
          </p:cNvPr>
          <p:cNvSpPr>
            <a:spLocks noGrp="1" noChangeArrowheads="1"/>
          </p:cNvSpPr>
          <p:nvPr>
            <p:ph type="body" sz="half" idx="1"/>
          </p:nvPr>
        </p:nvSpPr>
        <p:spPr/>
        <p:txBody>
          <a:bodyPr/>
          <a:lstStyle/>
          <a:p>
            <a:r>
              <a:rPr lang="en-US" altLang="en-US">
                <a:ea typeface="ＭＳ Ｐゴシック" panose="020B0600070205080204" pitchFamily="34" charset="-128"/>
              </a:rPr>
              <a:t>Isa 43:3  For I am the LORD thy God, the Holy One of Israel, thy Saviour:</a:t>
            </a:r>
          </a:p>
          <a:p>
            <a:endParaRPr lang="en-US" altLang="en-US">
              <a:ea typeface="ＭＳ Ｐゴシック" panose="020B0600070205080204" pitchFamily="34" charset="-128"/>
            </a:endParaRPr>
          </a:p>
        </p:txBody>
      </p:sp>
      <p:sp>
        <p:nvSpPr>
          <p:cNvPr id="78852" name="Rectangle 6">
            <a:extLst>
              <a:ext uri="{FF2B5EF4-FFF2-40B4-BE49-F238E27FC236}">
                <a16:creationId xmlns:a16="http://schemas.microsoft.com/office/drawing/2014/main" id="{5CE67857-EEE8-4404-AFC8-BBE8B0DC5675}"/>
              </a:ext>
            </a:extLst>
          </p:cNvPr>
          <p:cNvSpPr>
            <a:spLocks noGrp="1" noChangeArrowheads="1"/>
          </p:cNvSpPr>
          <p:nvPr>
            <p:ph type="body" sz="half" idx="2"/>
          </p:nvPr>
        </p:nvSpPr>
        <p:spPr/>
        <p:txBody>
          <a:bodyPr/>
          <a:lstStyle/>
          <a:p>
            <a:r>
              <a:rPr lang="en-US" altLang="en-US">
                <a:ea typeface="ＭＳ Ｐゴシック" panose="020B0600070205080204" pitchFamily="34" charset="-128"/>
              </a:rPr>
              <a:t>Luke 2:11  For unto you is born this day in the city of David a Saviour, which is Christ the Lord.</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78853" name="Line 8">
            <a:extLst>
              <a:ext uri="{FF2B5EF4-FFF2-40B4-BE49-F238E27FC236}">
                <a16:creationId xmlns:a16="http://schemas.microsoft.com/office/drawing/2014/main" id="{411C671B-B4F8-459E-9779-03058FBD85F2}"/>
              </a:ext>
            </a:extLst>
          </p:cNvPr>
          <p:cNvSpPr>
            <a:spLocks noChangeShapeType="1"/>
          </p:cNvSpPr>
          <p:nvPr/>
        </p:nvSpPr>
        <p:spPr bwMode="auto">
          <a:xfrm>
            <a:off x="45720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a:extLst>
              <a:ext uri="{FF2B5EF4-FFF2-40B4-BE49-F238E27FC236}">
                <a16:creationId xmlns:a16="http://schemas.microsoft.com/office/drawing/2014/main" id="{DA88FBAA-4AD0-4CB8-BFA1-00E8E8C0D67D}"/>
              </a:ext>
            </a:extLst>
          </p:cNvPr>
          <p:cNvSpPr>
            <a:spLocks noGrp="1" noChangeArrowheads="1"/>
          </p:cNvSpPr>
          <p:nvPr>
            <p:ph type="title"/>
          </p:nvPr>
        </p:nvSpPr>
        <p:spPr/>
        <p:txBody>
          <a:bodyPr/>
          <a:lstStyle/>
          <a:p>
            <a:r>
              <a:rPr lang="en-US" altLang="en-US" sz="4000">
                <a:ea typeface="ＭＳ Ｐゴシック" panose="020B0600070205080204" pitchFamily="34" charset="-128"/>
              </a:rPr>
              <a:t>God (Redeemer &amp; Savior)  Jesus</a:t>
            </a:r>
          </a:p>
        </p:txBody>
      </p:sp>
      <p:sp>
        <p:nvSpPr>
          <p:cNvPr id="80899" name="Rectangle 5">
            <a:extLst>
              <a:ext uri="{FF2B5EF4-FFF2-40B4-BE49-F238E27FC236}">
                <a16:creationId xmlns:a16="http://schemas.microsoft.com/office/drawing/2014/main" id="{1D860BD5-B0A8-475C-BA2D-7FAA5DFB0098}"/>
              </a:ext>
            </a:extLst>
          </p:cNvPr>
          <p:cNvSpPr>
            <a:spLocks noGrp="1" noChangeArrowheads="1"/>
          </p:cNvSpPr>
          <p:nvPr>
            <p:ph type="body" sz="half" idx="1"/>
          </p:nvPr>
        </p:nvSpPr>
        <p:spPr/>
        <p:txBody>
          <a:bodyPr/>
          <a:lstStyle/>
          <a:p>
            <a:pPr>
              <a:lnSpc>
                <a:spcPct val="80000"/>
              </a:lnSpc>
            </a:pPr>
            <a:r>
              <a:rPr lang="en-US" altLang="en-US">
                <a:ea typeface="ＭＳ Ｐゴシック" panose="020B0600070205080204" pitchFamily="34" charset="-128"/>
              </a:rPr>
              <a:t>Isa 47:4  As for our redeemer, the LORD of hosts is his name, the Holy One of Israel.</a:t>
            </a:r>
          </a:p>
          <a:p>
            <a:pPr>
              <a:lnSpc>
                <a:spcPct val="80000"/>
              </a:lnSpc>
            </a:pPr>
            <a:endParaRPr lang="en-US" altLang="en-US">
              <a:ea typeface="ＭＳ Ｐゴシック" panose="020B0600070205080204" pitchFamily="34" charset="-128"/>
            </a:endParaRPr>
          </a:p>
        </p:txBody>
      </p:sp>
      <p:sp>
        <p:nvSpPr>
          <p:cNvPr id="80900" name="Rectangle 6">
            <a:extLst>
              <a:ext uri="{FF2B5EF4-FFF2-40B4-BE49-F238E27FC236}">
                <a16:creationId xmlns:a16="http://schemas.microsoft.com/office/drawing/2014/main" id="{13CE4162-3E33-42F3-9CD3-B6CEF701B65C}"/>
              </a:ext>
            </a:extLst>
          </p:cNvPr>
          <p:cNvSpPr>
            <a:spLocks noGrp="1" noChangeArrowheads="1"/>
          </p:cNvSpPr>
          <p:nvPr>
            <p:ph type="body" sz="half" idx="2"/>
          </p:nvPr>
        </p:nvSpPr>
        <p:spPr>
          <a:xfrm>
            <a:off x="4610100" y="1981200"/>
            <a:ext cx="3924300" cy="4114800"/>
          </a:xfrm>
        </p:spPr>
        <p:txBody>
          <a:bodyPr/>
          <a:lstStyle/>
          <a:p>
            <a:pPr>
              <a:lnSpc>
                <a:spcPct val="80000"/>
              </a:lnSpc>
            </a:pPr>
            <a:r>
              <a:rPr lang="en-US" altLang="en-US">
                <a:ea typeface="ＭＳ Ｐゴシック" panose="020B0600070205080204" pitchFamily="34" charset="-128"/>
              </a:rPr>
              <a:t>1 Pet 1:18 Forasmuch as ye know that ye were not redeemed with corruptible things, as silver and gold…</a:t>
            </a:r>
          </a:p>
          <a:p>
            <a:pPr>
              <a:lnSpc>
                <a:spcPct val="80000"/>
              </a:lnSpc>
            </a:pPr>
            <a:r>
              <a:rPr lang="en-US" altLang="en-US">
                <a:ea typeface="ＭＳ Ｐゴシック" panose="020B0600070205080204" pitchFamily="34" charset="-128"/>
              </a:rPr>
              <a:t>1 Pet 1:19  But with the precious blood of Christ, as of a lamb without blemish and without spot:</a:t>
            </a:r>
          </a:p>
          <a:p>
            <a:pPr>
              <a:lnSpc>
                <a:spcPct val="80000"/>
              </a:lnSpc>
            </a:pPr>
            <a:endParaRPr lang="en-US" altLang="en-US">
              <a:ea typeface="ＭＳ Ｐゴシック" panose="020B0600070205080204" pitchFamily="34" charset="-128"/>
            </a:endParaRPr>
          </a:p>
          <a:p>
            <a:pPr>
              <a:lnSpc>
                <a:spcPct val="80000"/>
              </a:lnSpc>
            </a:pPr>
            <a:endParaRPr lang="en-US" altLang="en-US">
              <a:ea typeface="ＭＳ Ｐゴシック" panose="020B0600070205080204" pitchFamily="34" charset="-128"/>
            </a:endParaRPr>
          </a:p>
        </p:txBody>
      </p:sp>
      <p:sp>
        <p:nvSpPr>
          <p:cNvPr id="80901" name="Line 7">
            <a:extLst>
              <a:ext uri="{FF2B5EF4-FFF2-40B4-BE49-F238E27FC236}">
                <a16:creationId xmlns:a16="http://schemas.microsoft.com/office/drawing/2014/main" id="{99C6EA89-8BBE-4405-8451-482B455EDD1C}"/>
              </a:ext>
            </a:extLst>
          </p:cNvPr>
          <p:cNvSpPr>
            <a:spLocks noChangeShapeType="1"/>
          </p:cNvSpPr>
          <p:nvPr/>
        </p:nvSpPr>
        <p:spPr bwMode="auto">
          <a:xfrm>
            <a:off x="45720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A171AB52-F963-43BE-A4E2-DB73F2FF8E9B}"/>
              </a:ext>
            </a:extLst>
          </p:cNvPr>
          <p:cNvSpPr>
            <a:spLocks noGrp="1" noChangeArrowheads="1"/>
          </p:cNvSpPr>
          <p:nvPr>
            <p:ph type="title"/>
          </p:nvPr>
        </p:nvSpPr>
        <p:spPr/>
        <p:txBody>
          <a:bodyPr/>
          <a:lstStyle/>
          <a:p>
            <a:r>
              <a:rPr lang="en-US" altLang="en-US">
                <a:ea typeface="ＭＳ Ｐゴシック" panose="020B0600070205080204" pitchFamily="34" charset="-128"/>
              </a:rPr>
              <a:t>God  ( Is Coming )  Jesus</a:t>
            </a:r>
          </a:p>
        </p:txBody>
      </p:sp>
      <p:sp>
        <p:nvSpPr>
          <p:cNvPr id="82947" name="Rectangle 4">
            <a:extLst>
              <a:ext uri="{FF2B5EF4-FFF2-40B4-BE49-F238E27FC236}">
                <a16:creationId xmlns:a16="http://schemas.microsoft.com/office/drawing/2014/main" id="{FE5F24C9-E90C-4AE6-B7DA-6B455BD47FC9}"/>
              </a:ext>
            </a:extLst>
          </p:cNvPr>
          <p:cNvSpPr>
            <a:spLocks noGrp="1" noChangeArrowheads="1"/>
          </p:cNvSpPr>
          <p:nvPr>
            <p:ph type="body" sz="half" idx="1"/>
          </p:nvPr>
        </p:nvSpPr>
        <p:spPr/>
        <p:txBody>
          <a:bodyPr/>
          <a:lstStyle/>
          <a:p>
            <a:r>
              <a:rPr lang="en-US" altLang="en-US">
                <a:ea typeface="ＭＳ Ｐゴシック" panose="020B0600070205080204" pitchFamily="34" charset="-128"/>
              </a:rPr>
              <a:t>1 Th 4:16  For the Lord himself shall descend from heaven with a shout, with the voice of the archangel, and with the trump of God: and the dead in Christ shall rise first:</a:t>
            </a:r>
          </a:p>
        </p:txBody>
      </p:sp>
      <p:sp>
        <p:nvSpPr>
          <p:cNvPr id="82948" name="Rectangle 5">
            <a:extLst>
              <a:ext uri="{FF2B5EF4-FFF2-40B4-BE49-F238E27FC236}">
                <a16:creationId xmlns:a16="http://schemas.microsoft.com/office/drawing/2014/main" id="{A406C9D4-05B0-4A26-AEF5-394AAED97A9F}"/>
              </a:ext>
            </a:extLst>
          </p:cNvPr>
          <p:cNvSpPr>
            <a:spLocks noGrp="1" noChangeArrowheads="1"/>
          </p:cNvSpPr>
          <p:nvPr>
            <p:ph type="body" sz="half" idx="2"/>
          </p:nvPr>
        </p:nvSpPr>
        <p:spPr/>
        <p:txBody>
          <a:bodyPr/>
          <a:lstStyle/>
          <a:p>
            <a:r>
              <a:rPr lang="en-US" altLang="en-US">
                <a:ea typeface="ＭＳ Ｐゴシック" panose="020B0600070205080204" pitchFamily="34" charset="-128"/>
              </a:rPr>
              <a:t>Mat 25:31  When the Son of man shall come in his glory, and all the holy angels with him, then shall he sit upon the throne of his glory:</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82949" name="Line 6">
            <a:extLst>
              <a:ext uri="{FF2B5EF4-FFF2-40B4-BE49-F238E27FC236}">
                <a16:creationId xmlns:a16="http://schemas.microsoft.com/office/drawing/2014/main" id="{E69ACA7F-5DEC-45AA-AA41-F855D62C2CFD}"/>
              </a:ext>
            </a:extLst>
          </p:cNvPr>
          <p:cNvSpPr>
            <a:spLocks noChangeShapeType="1"/>
          </p:cNvSpPr>
          <p:nvPr/>
        </p:nvSpPr>
        <p:spPr bwMode="auto">
          <a:xfrm>
            <a:off x="44958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A8FD12BA-06CD-418C-9A04-36E0F444D579}"/>
              </a:ext>
            </a:extLst>
          </p:cNvPr>
          <p:cNvSpPr>
            <a:spLocks noGrp="1" noChangeArrowheads="1"/>
          </p:cNvSpPr>
          <p:nvPr>
            <p:ph type="title"/>
          </p:nvPr>
        </p:nvSpPr>
        <p:spPr/>
        <p:txBody>
          <a:bodyPr/>
          <a:lstStyle/>
          <a:p>
            <a:r>
              <a:rPr lang="en-US" altLang="en-US">
                <a:ea typeface="ＭＳ Ｐゴシック" panose="020B0600070205080204" pitchFamily="34" charset="-128"/>
              </a:rPr>
              <a:t>God  ( Forgives )  Jesus</a:t>
            </a:r>
          </a:p>
        </p:txBody>
      </p:sp>
      <p:sp>
        <p:nvSpPr>
          <p:cNvPr id="84995" name="Rectangle 4">
            <a:extLst>
              <a:ext uri="{FF2B5EF4-FFF2-40B4-BE49-F238E27FC236}">
                <a16:creationId xmlns:a16="http://schemas.microsoft.com/office/drawing/2014/main" id="{7DC44E8C-CE2B-4E4E-8AC7-55AE2652ADDA}"/>
              </a:ext>
            </a:extLst>
          </p:cNvPr>
          <p:cNvSpPr>
            <a:spLocks noGrp="1" noChangeArrowheads="1"/>
          </p:cNvSpPr>
          <p:nvPr>
            <p:ph type="body" sz="half" idx="1"/>
          </p:nvPr>
        </p:nvSpPr>
        <p:spPr/>
        <p:txBody>
          <a:bodyPr/>
          <a:lstStyle/>
          <a:p>
            <a:r>
              <a:rPr lang="en-US" altLang="en-US" sz="2400">
                <a:ea typeface="ＭＳ Ｐゴシック" panose="020B0600070205080204" pitchFamily="34" charset="-128"/>
              </a:rPr>
              <a:t>2 Chr 7:14  If my people, which are called by my name, shall humble themselves, and pray, and seek my face, and turn from their wicked ways; then will I hear from heaven, and will forgive their sin, and will heal their land.</a:t>
            </a: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p:txBody>
      </p:sp>
      <p:sp>
        <p:nvSpPr>
          <p:cNvPr id="84996" name="Rectangle 5">
            <a:extLst>
              <a:ext uri="{FF2B5EF4-FFF2-40B4-BE49-F238E27FC236}">
                <a16:creationId xmlns:a16="http://schemas.microsoft.com/office/drawing/2014/main" id="{254E15BD-6A17-45E0-988C-309C36C6F51C}"/>
              </a:ext>
            </a:extLst>
          </p:cNvPr>
          <p:cNvSpPr>
            <a:spLocks noGrp="1" noChangeArrowheads="1"/>
          </p:cNvSpPr>
          <p:nvPr>
            <p:ph type="body" sz="half" idx="2"/>
          </p:nvPr>
        </p:nvSpPr>
        <p:spPr/>
        <p:txBody>
          <a:bodyPr/>
          <a:lstStyle/>
          <a:p>
            <a:r>
              <a:rPr lang="en-US" altLang="en-US" sz="2400">
                <a:ea typeface="ＭＳ Ｐゴシック" panose="020B0600070205080204" pitchFamily="34" charset="-128"/>
              </a:rPr>
              <a:t>Mat 9:2  And, behold, they brought to him a man sick of the palsy, lying on a bed: and Jesus seeing their faith said unto the sick of the palsy; Son, be of good cheer; thy sins be forgiven thee.</a:t>
            </a:r>
          </a:p>
        </p:txBody>
      </p:sp>
      <p:sp>
        <p:nvSpPr>
          <p:cNvPr id="84997" name="Line 6">
            <a:extLst>
              <a:ext uri="{FF2B5EF4-FFF2-40B4-BE49-F238E27FC236}">
                <a16:creationId xmlns:a16="http://schemas.microsoft.com/office/drawing/2014/main" id="{D5EDF015-9486-43B6-82A1-CED3C3B2DCDA}"/>
              </a:ext>
            </a:extLst>
          </p:cNvPr>
          <p:cNvSpPr>
            <a:spLocks noChangeShapeType="1"/>
          </p:cNvSpPr>
          <p:nvPr/>
        </p:nvSpPr>
        <p:spPr bwMode="auto">
          <a:xfrm>
            <a:off x="44958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a:extLst>
              <a:ext uri="{FF2B5EF4-FFF2-40B4-BE49-F238E27FC236}">
                <a16:creationId xmlns:a16="http://schemas.microsoft.com/office/drawing/2014/main" id="{B1F4618D-F1D2-4088-9850-57E2E8952DDE}"/>
              </a:ext>
            </a:extLst>
          </p:cNvPr>
          <p:cNvSpPr>
            <a:spLocks noGrp="1" noChangeArrowheads="1"/>
          </p:cNvSpPr>
          <p:nvPr>
            <p:ph type="title"/>
          </p:nvPr>
        </p:nvSpPr>
        <p:spPr/>
        <p:txBody>
          <a:bodyPr/>
          <a:lstStyle/>
          <a:p>
            <a:r>
              <a:rPr lang="en-US" altLang="en-US">
                <a:ea typeface="ＭＳ Ｐゴシック" panose="020B0600070205080204" pitchFamily="34" charset="-128"/>
              </a:rPr>
              <a:t>God  ( Forgives )  Jesus</a:t>
            </a:r>
          </a:p>
        </p:txBody>
      </p:sp>
      <p:sp>
        <p:nvSpPr>
          <p:cNvPr id="87043" name="Rectangle 5">
            <a:extLst>
              <a:ext uri="{FF2B5EF4-FFF2-40B4-BE49-F238E27FC236}">
                <a16:creationId xmlns:a16="http://schemas.microsoft.com/office/drawing/2014/main" id="{B41E69C9-5BD8-403A-A215-52EC3B687AAA}"/>
              </a:ext>
            </a:extLst>
          </p:cNvPr>
          <p:cNvSpPr>
            <a:spLocks noGrp="1" noChangeArrowheads="1"/>
          </p:cNvSpPr>
          <p:nvPr>
            <p:ph type="body" sz="half" idx="1"/>
          </p:nvPr>
        </p:nvSpPr>
        <p:spPr/>
        <p:txBody>
          <a:bodyPr/>
          <a:lstStyle/>
          <a:p>
            <a:pPr>
              <a:lnSpc>
                <a:spcPct val="90000"/>
              </a:lnSpc>
            </a:pPr>
            <a:r>
              <a:rPr lang="en-US" altLang="en-US">
                <a:ea typeface="ＭＳ Ｐゴシック" panose="020B0600070205080204" pitchFamily="34" charset="-128"/>
              </a:rPr>
              <a:t>Jer 31:34  … for they shall all know me, from the least of them unto the greatest of them, saith the LORD: for I will forgive their iniquity, and I will remember their sin no more.</a:t>
            </a:r>
          </a:p>
          <a:p>
            <a:pPr>
              <a:lnSpc>
                <a:spcPct val="90000"/>
              </a:lnSpc>
            </a:pPr>
            <a:endParaRPr lang="en-US" altLang="en-US">
              <a:ea typeface="ＭＳ Ｐゴシック" panose="020B0600070205080204" pitchFamily="34" charset="-128"/>
            </a:endParaRPr>
          </a:p>
          <a:p>
            <a:pPr>
              <a:lnSpc>
                <a:spcPct val="90000"/>
              </a:lnSpc>
            </a:pPr>
            <a:endParaRPr lang="en-US" altLang="en-US">
              <a:ea typeface="ＭＳ Ｐゴシック" panose="020B0600070205080204" pitchFamily="34" charset="-128"/>
            </a:endParaRPr>
          </a:p>
        </p:txBody>
      </p:sp>
      <p:sp>
        <p:nvSpPr>
          <p:cNvPr id="87044" name="Rectangle 6">
            <a:extLst>
              <a:ext uri="{FF2B5EF4-FFF2-40B4-BE49-F238E27FC236}">
                <a16:creationId xmlns:a16="http://schemas.microsoft.com/office/drawing/2014/main" id="{94737DA5-20DB-423D-9D96-EFDA2718E15B}"/>
              </a:ext>
            </a:extLst>
          </p:cNvPr>
          <p:cNvSpPr>
            <a:spLocks noGrp="1" noChangeArrowheads="1"/>
          </p:cNvSpPr>
          <p:nvPr>
            <p:ph type="body" sz="half" idx="2"/>
          </p:nvPr>
        </p:nvSpPr>
        <p:spPr/>
        <p:txBody>
          <a:bodyPr/>
          <a:lstStyle/>
          <a:p>
            <a:pPr>
              <a:lnSpc>
                <a:spcPct val="90000"/>
              </a:lnSpc>
            </a:pPr>
            <a:r>
              <a:rPr lang="en-US" altLang="en-US">
                <a:ea typeface="ＭＳ Ｐゴシック" panose="020B0600070205080204" pitchFamily="34" charset="-128"/>
              </a:rPr>
              <a:t>Luke 5:24  But that ye may know that the Son of man hath power upon earth to forgive sins, (he said unto the sick of the palsy,) I say unto thee, Arise, and take up thy couch, and go into thine house.</a:t>
            </a:r>
          </a:p>
          <a:p>
            <a:pPr>
              <a:lnSpc>
                <a:spcPct val="90000"/>
              </a:lnSpc>
            </a:pPr>
            <a:endParaRPr lang="en-US" altLang="en-US">
              <a:ea typeface="ＭＳ Ｐゴシック" panose="020B0600070205080204" pitchFamily="34" charset="-128"/>
            </a:endParaRPr>
          </a:p>
          <a:p>
            <a:pPr>
              <a:lnSpc>
                <a:spcPct val="90000"/>
              </a:lnSpc>
            </a:pPr>
            <a:endParaRPr lang="en-US" altLang="en-US">
              <a:ea typeface="ＭＳ Ｐゴシック" panose="020B0600070205080204" pitchFamily="34" charset="-128"/>
            </a:endParaRPr>
          </a:p>
        </p:txBody>
      </p:sp>
      <p:sp>
        <p:nvSpPr>
          <p:cNvPr id="87045" name="Line 7">
            <a:extLst>
              <a:ext uri="{FF2B5EF4-FFF2-40B4-BE49-F238E27FC236}">
                <a16:creationId xmlns:a16="http://schemas.microsoft.com/office/drawing/2014/main" id="{1F4AE69E-5B5D-4E12-AE29-A4C662EE895F}"/>
              </a:ext>
            </a:extLst>
          </p:cNvPr>
          <p:cNvSpPr>
            <a:spLocks noChangeShapeType="1"/>
          </p:cNvSpPr>
          <p:nvPr/>
        </p:nvSpPr>
        <p:spPr bwMode="auto">
          <a:xfrm>
            <a:off x="45720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a:extLst>
              <a:ext uri="{FF2B5EF4-FFF2-40B4-BE49-F238E27FC236}">
                <a16:creationId xmlns:a16="http://schemas.microsoft.com/office/drawing/2014/main" id="{317BC8E2-2627-4AF8-B99D-C9E2E041A9F6}"/>
              </a:ext>
            </a:extLst>
          </p:cNvPr>
          <p:cNvSpPr>
            <a:spLocks noGrp="1" noChangeArrowheads="1"/>
          </p:cNvSpPr>
          <p:nvPr>
            <p:ph type="title"/>
          </p:nvPr>
        </p:nvSpPr>
        <p:spPr/>
        <p:txBody>
          <a:bodyPr/>
          <a:lstStyle/>
          <a:p>
            <a:r>
              <a:rPr lang="en-US" altLang="en-US">
                <a:ea typeface="ＭＳ Ｐゴシック" panose="020B0600070205080204" pitchFamily="34" charset="-128"/>
              </a:rPr>
              <a:t>God        (Heals)       Jesus</a:t>
            </a:r>
          </a:p>
        </p:txBody>
      </p:sp>
      <p:sp>
        <p:nvSpPr>
          <p:cNvPr id="89091" name="Rectangle 5">
            <a:extLst>
              <a:ext uri="{FF2B5EF4-FFF2-40B4-BE49-F238E27FC236}">
                <a16:creationId xmlns:a16="http://schemas.microsoft.com/office/drawing/2014/main" id="{ADBA4E06-AF59-417A-A8FE-21FB413DB47F}"/>
              </a:ext>
            </a:extLst>
          </p:cNvPr>
          <p:cNvSpPr>
            <a:spLocks noGrp="1" noChangeArrowheads="1"/>
          </p:cNvSpPr>
          <p:nvPr>
            <p:ph type="body" sz="half" idx="1"/>
          </p:nvPr>
        </p:nvSpPr>
        <p:spPr/>
        <p:txBody>
          <a:bodyPr/>
          <a:lstStyle/>
          <a:p>
            <a:r>
              <a:rPr lang="en-US" altLang="en-US">
                <a:ea typeface="ＭＳ Ｐゴシック" panose="020B0600070205080204" pitchFamily="34" charset="-128"/>
              </a:rPr>
              <a:t>Psa 103:2  Bless the LORD, O my soul, and forget not all his benefits:</a:t>
            </a:r>
          </a:p>
          <a:p>
            <a:r>
              <a:rPr lang="en-US" altLang="en-US">
                <a:ea typeface="ＭＳ Ｐゴシック" panose="020B0600070205080204" pitchFamily="34" charset="-128"/>
              </a:rPr>
              <a:t>Psa 103:3  Who forgiveth all thine iniquities; who healeth all thy diseases;</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89092" name="Rectangle 6">
            <a:extLst>
              <a:ext uri="{FF2B5EF4-FFF2-40B4-BE49-F238E27FC236}">
                <a16:creationId xmlns:a16="http://schemas.microsoft.com/office/drawing/2014/main" id="{728B1448-E2AC-47FA-8E14-F287D5793AA1}"/>
              </a:ext>
            </a:extLst>
          </p:cNvPr>
          <p:cNvSpPr>
            <a:spLocks noGrp="1" noChangeArrowheads="1"/>
          </p:cNvSpPr>
          <p:nvPr>
            <p:ph type="body" sz="half" idx="2"/>
          </p:nvPr>
        </p:nvSpPr>
        <p:spPr>
          <a:xfrm>
            <a:off x="4610100" y="1981200"/>
            <a:ext cx="4152900" cy="4114800"/>
          </a:xfrm>
        </p:spPr>
        <p:txBody>
          <a:bodyPr/>
          <a:lstStyle/>
          <a:p>
            <a:r>
              <a:rPr lang="en-US" altLang="en-US">
                <a:ea typeface="ＭＳ Ｐゴシック" panose="020B0600070205080204" pitchFamily="34" charset="-128"/>
              </a:rPr>
              <a:t>Mat 9:35  And Jesus went about all the cities and villages, teaching in their synagogues, and preaching the gospel of the kingdom, and healing every sickness and every disease among the people.</a:t>
            </a:r>
          </a:p>
        </p:txBody>
      </p:sp>
      <p:sp>
        <p:nvSpPr>
          <p:cNvPr id="89093" name="Line 7">
            <a:extLst>
              <a:ext uri="{FF2B5EF4-FFF2-40B4-BE49-F238E27FC236}">
                <a16:creationId xmlns:a16="http://schemas.microsoft.com/office/drawing/2014/main" id="{A43BDEE4-9B34-4634-9332-BC1035B63263}"/>
              </a:ext>
            </a:extLst>
          </p:cNvPr>
          <p:cNvSpPr>
            <a:spLocks noChangeShapeType="1"/>
          </p:cNvSpPr>
          <p:nvPr/>
        </p:nvSpPr>
        <p:spPr bwMode="auto">
          <a:xfrm>
            <a:off x="4495800" y="1600200"/>
            <a:ext cx="0" cy="525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EB849048-23E5-4AA6-8A73-4F3FD1628663}"/>
              </a:ext>
            </a:extLst>
          </p:cNvPr>
          <p:cNvSpPr>
            <a:spLocks noGrp="1" noChangeArrowheads="1"/>
          </p:cNvSpPr>
          <p:nvPr>
            <p:ph type="title"/>
          </p:nvPr>
        </p:nvSpPr>
        <p:spPr/>
        <p:txBody>
          <a:bodyPr/>
          <a:lstStyle/>
          <a:p>
            <a:r>
              <a:rPr lang="en-US" altLang="en-US">
                <a:ea typeface="ＭＳ Ｐゴシック" panose="020B0600070205080204" pitchFamily="34" charset="-128"/>
              </a:rPr>
              <a:t>The Godhead Is In Jesus</a:t>
            </a:r>
          </a:p>
        </p:txBody>
      </p:sp>
      <p:sp>
        <p:nvSpPr>
          <p:cNvPr id="91139" name="Rectangle 3">
            <a:extLst>
              <a:ext uri="{FF2B5EF4-FFF2-40B4-BE49-F238E27FC236}">
                <a16:creationId xmlns:a16="http://schemas.microsoft.com/office/drawing/2014/main" id="{C4A98C84-9AF7-4DB0-80F3-36479D685246}"/>
              </a:ext>
            </a:extLst>
          </p:cNvPr>
          <p:cNvSpPr>
            <a:spLocks noGrp="1" noChangeArrowheads="1"/>
          </p:cNvSpPr>
          <p:nvPr>
            <p:ph type="body" idx="1"/>
          </p:nvPr>
        </p:nvSpPr>
        <p:spPr/>
        <p:txBody>
          <a:bodyPr/>
          <a:lstStyle/>
          <a:p>
            <a:r>
              <a:rPr lang="en-US" altLang="en-US">
                <a:ea typeface="ＭＳ Ｐゴシック" panose="020B0600070205080204" pitchFamily="34" charset="-128"/>
              </a:rPr>
              <a:t>Col 2:8  Beware lest any man spoil you through philosophy and vain deceit, after the tradition of men, after the rudiments of the world, and not after Christ.</a:t>
            </a:r>
          </a:p>
          <a:p>
            <a:pPr>
              <a:buFontTx/>
              <a:buNone/>
            </a:pPr>
            <a:endParaRPr lang="en-US" altLang="en-US">
              <a:ea typeface="ＭＳ Ｐゴシック" panose="020B0600070205080204" pitchFamily="34" charset="-128"/>
            </a:endParaRPr>
          </a:p>
          <a:p>
            <a:r>
              <a:rPr lang="en-US" altLang="en-US">
                <a:ea typeface="ＭＳ Ｐゴシック" panose="020B0600070205080204" pitchFamily="34" charset="-128"/>
              </a:rPr>
              <a:t>Col 2:9  For in him dwelleth all the fulness of the Godhead bodily.</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75A3F810-5BFD-4452-AF16-BADA4C3FF40B}"/>
              </a:ext>
            </a:extLst>
          </p:cNvPr>
          <p:cNvSpPr>
            <a:spLocks noGrp="1" noChangeArrowheads="1"/>
          </p:cNvSpPr>
          <p:nvPr>
            <p:ph type="body" idx="1"/>
          </p:nvPr>
        </p:nvSpPr>
        <p:spPr/>
        <p:txBody>
          <a:bodyPr/>
          <a:lstStyle/>
          <a:p>
            <a:r>
              <a:rPr lang="en-US" altLang="en-US">
                <a:ea typeface="ＭＳ Ｐゴシック" panose="020B0600070205080204" pitchFamily="34" charset="-128"/>
              </a:rPr>
              <a:t>Isaiah 44:6     Thus saith the Lord the King of Israel, and his redeemer the Lord of hosts; I am the first, and I am the last; and beside me there is no God.   </a:t>
            </a:r>
          </a:p>
        </p:txBody>
      </p:sp>
      <p:sp>
        <p:nvSpPr>
          <p:cNvPr id="19459" name="Rectangle 4">
            <a:extLst>
              <a:ext uri="{FF2B5EF4-FFF2-40B4-BE49-F238E27FC236}">
                <a16:creationId xmlns:a16="http://schemas.microsoft.com/office/drawing/2014/main" id="{446DB18F-F8E4-4BC2-8D24-86B7300BCBA8}"/>
              </a:ext>
            </a:extLst>
          </p:cNvPr>
          <p:cNvSpPr>
            <a:spLocks noGrp="1" noChangeArrowheads="1"/>
          </p:cNvSpPr>
          <p:nvPr>
            <p:ph type="title"/>
          </p:nvPr>
        </p:nvSpPr>
        <p:spPr>
          <a:noFill/>
        </p:spPr>
        <p:txBody>
          <a:bodyPr/>
          <a:lstStyle/>
          <a:p>
            <a:r>
              <a:rPr lang="en-US" altLang="en-US">
                <a:ea typeface="ＭＳ Ｐゴシック" panose="020B0600070205080204" pitchFamily="34" charset="-128"/>
              </a:rPr>
              <a:t>There’s Only One God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4B86C2C0-5E32-470F-8606-D3B1D7F661E4}"/>
              </a:ext>
            </a:extLst>
          </p:cNvPr>
          <p:cNvSpPr>
            <a:spLocks noGrp="1" noChangeArrowheads="1"/>
          </p:cNvSpPr>
          <p:nvPr>
            <p:ph type="title"/>
          </p:nvPr>
        </p:nvSpPr>
        <p:spPr/>
        <p:txBody>
          <a:bodyPr/>
          <a:lstStyle/>
          <a:p>
            <a:r>
              <a:rPr lang="en-US" altLang="en-US">
                <a:ea typeface="ＭＳ Ｐゴシック" panose="020B0600070205080204" pitchFamily="34" charset="-128"/>
              </a:rPr>
              <a:t>Salvation Is In Jesus Name</a:t>
            </a:r>
          </a:p>
        </p:txBody>
      </p:sp>
      <p:sp>
        <p:nvSpPr>
          <p:cNvPr id="93187" name="Rectangle 3">
            <a:extLst>
              <a:ext uri="{FF2B5EF4-FFF2-40B4-BE49-F238E27FC236}">
                <a16:creationId xmlns:a16="http://schemas.microsoft.com/office/drawing/2014/main" id="{911464F7-A9D0-4A3E-A50D-8DCA437C562D}"/>
              </a:ext>
            </a:extLst>
          </p:cNvPr>
          <p:cNvSpPr>
            <a:spLocks noGrp="1" noChangeArrowheads="1"/>
          </p:cNvSpPr>
          <p:nvPr>
            <p:ph type="body" idx="1"/>
          </p:nvPr>
        </p:nvSpPr>
        <p:spPr/>
        <p:txBody>
          <a:bodyPr/>
          <a:lstStyle/>
          <a:p>
            <a:r>
              <a:rPr lang="en-US" altLang="en-US" sz="2800">
                <a:ea typeface="ＭＳ Ｐゴシック" panose="020B0600070205080204" pitchFamily="34" charset="-128"/>
              </a:rPr>
              <a:t>Luke 24:46  And said unto them, Thus it is written, and thus it behoved Christ to suffer, and to rise from the dead the third day:</a:t>
            </a:r>
          </a:p>
          <a:p>
            <a:endParaRPr lang="en-US" altLang="en-US" sz="2800">
              <a:ea typeface="ＭＳ Ｐゴシック" panose="020B0600070205080204" pitchFamily="34" charset="-128"/>
            </a:endParaRPr>
          </a:p>
          <a:p>
            <a:r>
              <a:rPr lang="en-US" altLang="en-US" sz="2800">
                <a:ea typeface="ＭＳ Ｐゴシック" panose="020B0600070205080204" pitchFamily="34" charset="-128"/>
              </a:rPr>
              <a:t>Luke 24:47  And that repentance and remission of sins should be preached in his name among all nations, beginning at Jerusalem.</a:t>
            </a:r>
          </a:p>
          <a:p>
            <a:endParaRPr lang="en-US" altLang="en-US" sz="2800">
              <a:ea typeface="ＭＳ Ｐゴシック" panose="020B0600070205080204" pitchFamily="34" charset="-128"/>
            </a:endParaRPr>
          </a:p>
          <a:p>
            <a:endParaRPr lang="en-US" altLang="en-US" sz="2800">
              <a:ea typeface="ＭＳ Ｐゴシック" panose="020B0600070205080204"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B983A82A-8D13-4DD7-93A4-47D6726D1AE6}"/>
              </a:ext>
            </a:extLst>
          </p:cNvPr>
          <p:cNvSpPr>
            <a:spLocks noGrp="1" noChangeArrowheads="1"/>
          </p:cNvSpPr>
          <p:nvPr>
            <p:ph type="title"/>
          </p:nvPr>
        </p:nvSpPr>
        <p:spPr/>
        <p:txBody>
          <a:bodyPr/>
          <a:lstStyle/>
          <a:p>
            <a:r>
              <a:rPr lang="en-US" altLang="en-US">
                <a:ea typeface="ＭＳ Ｐゴシック" panose="020B0600070205080204" pitchFamily="34" charset="-128"/>
              </a:rPr>
              <a:t>Salvation Is In Jesus Name</a:t>
            </a:r>
          </a:p>
        </p:txBody>
      </p:sp>
      <p:sp>
        <p:nvSpPr>
          <p:cNvPr id="95235" name="Rectangle 3">
            <a:extLst>
              <a:ext uri="{FF2B5EF4-FFF2-40B4-BE49-F238E27FC236}">
                <a16:creationId xmlns:a16="http://schemas.microsoft.com/office/drawing/2014/main" id="{14BE7979-9C98-4C81-9505-EE1C2A88A1D2}"/>
              </a:ext>
            </a:extLst>
          </p:cNvPr>
          <p:cNvSpPr>
            <a:spLocks noGrp="1" noChangeArrowheads="1"/>
          </p:cNvSpPr>
          <p:nvPr>
            <p:ph type="body" idx="1"/>
          </p:nvPr>
        </p:nvSpPr>
        <p:spPr/>
        <p:txBody>
          <a:bodyPr/>
          <a:lstStyle/>
          <a:p>
            <a:r>
              <a:rPr lang="en-US" altLang="en-US">
                <a:ea typeface="ＭＳ Ｐゴシック" panose="020B0600070205080204" pitchFamily="34" charset="-128"/>
              </a:rPr>
              <a:t>Acts 4:12     Neither is there salvation in any other: for there is none other name under heaven given among men, whereby we must be saved.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CCF3074D-DEEE-4E57-8AB1-71BEABC83FFB}"/>
              </a:ext>
            </a:extLst>
          </p:cNvPr>
          <p:cNvSpPr>
            <a:spLocks noGrp="1" noChangeArrowheads="1"/>
          </p:cNvSpPr>
          <p:nvPr>
            <p:ph type="title"/>
          </p:nvPr>
        </p:nvSpPr>
        <p:spPr/>
        <p:txBody>
          <a:bodyPr/>
          <a:lstStyle/>
          <a:p>
            <a:r>
              <a:rPr lang="en-US" altLang="en-US">
                <a:ea typeface="ＭＳ Ｐゴシック" panose="020B0600070205080204" pitchFamily="34" charset="-128"/>
              </a:rPr>
              <a:t>Salvation Is In Jesus Name</a:t>
            </a:r>
          </a:p>
        </p:txBody>
      </p:sp>
      <p:sp>
        <p:nvSpPr>
          <p:cNvPr id="97283" name="Rectangle 3">
            <a:extLst>
              <a:ext uri="{FF2B5EF4-FFF2-40B4-BE49-F238E27FC236}">
                <a16:creationId xmlns:a16="http://schemas.microsoft.com/office/drawing/2014/main" id="{E9D581DB-A3A0-41AB-984E-3ADEF2B887C9}"/>
              </a:ext>
            </a:extLst>
          </p:cNvPr>
          <p:cNvSpPr>
            <a:spLocks noGrp="1" noChangeArrowheads="1"/>
          </p:cNvSpPr>
          <p:nvPr>
            <p:ph type="body" idx="1"/>
          </p:nvPr>
        </p:nvSpPr>
        <p:spPr/>
        <p:txBody>
          <a:bodyPr/>
          <a:lstStyle/>
          <a:p>
            <a:r>
              <a:rPr lang="en-US" altLang="en-US">
                <a:ea typeface="ＭＳ Ｐゴシック" panose="020B0600070205080204" pitchFamily="34" charset="-128"/>
              </a:rPr>
              <a:t>Matthew 28:19     Go ye therefore, and teach all nations, baptizing them in the </a:t>
            </a:r>
            <a:r>
              <a:rPr lang="en-US" altLang="en-US" u="sng">
                <a:ea typeface="ＭＳ Ｐゴシック" panose="020B0600070205080204" pitchFamily="34" charset="-128"/>
              </a:rPr>
              <a:t>name</a:t>
            </a:r>
            <a:r>
              <a:rPr lang="en-US" altLang="en-US">
                <a:ea typeface="ＭＳ Ｐゴシック" panose="020B0600070205080204" pitchFamily="34" charset="-128"/>
              </a:rPr>
              <a:t> of the Father, and of the Son, and of the Holy Ghost: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4">
            <a:extLst>
              <a:ext uri="{FF2B5EF4-FFF2-40B4-BE49-F238E27FC236}">
                <a16:creationId xmlns:a16="http://schemas.microsoft.com/office/drawing/2014/main" id="{D0524199-6BD1-4AFF-9776-6FA1F7F450F7}"/>
              </a:ext>
            </a:extLst>
          </p:cNvPr>
          <p:cNvSpPr>
            <a:spLocks noGrp="1" noChangeArrowheads="1"/>
          </p:cNvSpPr>
          <p:nvPr>
            <p:ph type="title"/>
          </p:nvPr>
        </p:nvSpPr>
        <p:spPr/>
        <p:txBody>
          <a:bodyPr/>
          <a:lstStyle/>
          <a:p>
            <a:r>
              <a:rPr lang="en-US" altLang="en-US">
                <a:ea typeface="ＭＳ Ｐゴシック" panose="020B0600070205080204" pitchFamily="34" charset="-128"/>
              </a:rPr>
              <a:t>Salvation Is In Jesus Name</a:t>
            </a:r>
          </a:p>
        </p:txBody>
      </p:sp>
      <p:sp>
        <p:nvSpPr>
          <p:cNvPr id="99331" name="Line 25">
            <a:extLst>
              <a:ext uri="{FF2B5EF4-FFF2-40B4-BE49-F238E27FC236}">
                <a16:creationId xmlns:a16="http://schemas.microsoft.com/office/drawing/2014/main" id="{B99A4B73-BA52-4F3F-AB6B-86E74B8FA215}"/>
              </a:ext>
            </a:extLst>
          </p:cNvPr>
          <p:cNvSpPr>
            <a:spLocks noChangeShapeType="1"/>
          </p:cNvSpPr>
          <p:nvPr/>
        </p:nvSpPr>
        <p:spPr bwMode="auto">
          <a:xfrm>
            <a:off x="1066800" y="3352800"/>
            <a:ext cx="6781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32" name="Text Box 26">
            <a:extLst>
              <a:ext uri="{FF2B5EF4-FFF2-40B4-BE49-F238E27FC236}">
                <a16:creationId xmlns:a16="http://schemas.microsoft.com/office/drawing/2014/main" id="{C6F45E83-5F82-4311-8CBB-76BB8C1A1D72}"/>
              </a:ext>
            </a:extLst>
          </p:cNvPr>
          <p:cNvSpPr txBox="1">
            <a:spLocks noChangeArrowheads="1"/>
          </p:cNvSpPr>
          <p:nvPr/>
        </p:nvSpPr>
        <p:spPr bwMode="auto">
          <a:xfrm>
            <a:off x="1905000" y="2514600"/>
            <a:ext cx="1905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5400" dirty="0"/>
              <a:t>Name</a:t>
            </a:r>
          </a:p>
        </p:txBody>
      </p:sp>
      <p:sp>
        <p:nvSpPr>
          <p:cNvPr id="99333" name="Line 28">
            <a:extLst>
              <a:ext uri="{FF2B5EF4-FFF2-40B4-BE49-F238E27FC236}">
                <a16:creationId xmlns:a16="http://schemas.microsoft.com/office/drawing/2014/main" id="{7E264F88-71A7-4037-9254-0DBBAB5DE441}"/>
              </a:ext>
            </a:extLst>
          </p:cNvPr>
          <p:cNvSpPr>
            <a:spLocks noChangeShapeType="1"/>
          </p:cNvSpPr>
          <p:nvPr/>
        </p:nvSpPr>
        <p:spPr bwMode="auto">
          <a:xfrm>
            <a:off x="1981200" y="4495800"/>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34" name="Line 29">
            <a:extLst>
              <a:ext uri="{FF2B5EF4-FFF2-40B4-BE49-F238E27FC236}">
                <a16:creationId xmlns:a16="http://schemas.microsoft.com/office/drawing/2014/main" id="{28ED07BD-7C37-44AD-92FA-7EE784266395}"/>
              </a:ext>
            </a:extLst>
          </p:cNvPr>
          <p:cNvSpPr>
            <a:spLocks noChangeShapeType="1"/>
          </p:cNvSpPr>
          <p:nvPr/>
        </p:nvSpPr>
        <p:spPr bwMode="auto">
          <a:xfrm>
            <a:off x="3200400" y="3352800"/>
            <a:ext cx="68580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35" name="Line 30">
            <a:extLst>
              <a:ext uri="{FF2B5EF4-FFF2-40B4-BE49-F238E27FC236}">
                <a16:creationId xmlns:a16="http://schemas.microsoft.com/office/drawing/2014/main" id="{CC465509-AEAB-4E98-AA3E-6B3BAA1415EC}"/>
              </a:ext>
            </a:extLst>
          </p:cNvPr>
          <p:cNvSpPr>
            <a:spLocks noChangeShapeType="1"/>
          </p:cNvSpPr>
          <p:nvPr/>
        </p:nvSpPr>
        <p:spPr bwMode="auto">
          <a:xfrm>
            <a:off x="3886200" y="4495800"/>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36" name="Line 31">
            <a:extLst>
              <a:ext uri="{FF2B5EF4-FFF2-40B4-BE49-F238E27FC236}">
                <a16:creationId xmlns:a16="http://schemas.microsoft.com/office/drawing/2014/main" id="{00FEF7ED-878C-4209-B041-9C1388D0C467}"/>
              </a:ext>
            </a:extLst>
          </p:cNvPr>
          <p:cNvSpPr>
            <a:spLocks noChangeShapeType="1"/>
          </p:cNvSpPr>
          <p:nvPr/>
        </p:nvSpPr>
        <p:spPr bwMode="auto">
          <a:xfrm>
            <a:off x="5105400" y="3352800"/>
            <a:ext cx="60960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37" name="Line 32">
            <a:extLst>
              <a:ext uri="{FF2B5EF4-FFF2-40B4-BE49-F238E27FC236}">
                <a16:creationId xmlns:a16="http://schemas.microsoft.com/office/drawing/2014/main" id="{27A293E9-144B-4E26-9894-0F2E153FC591}"/>
              </a:ext>
            </a:extLst>
          </p:cNvPr>
          <p:cNvSpPr>
            <a:spLocks noChangeShapeType="1"/>
          </p:cNvSpPr>
          <p:nvPr/>
        </p:nvSpPr>
        <p:spPr bwMode="auto">
          <a:xfrm>
            <a:off x="5715000" y="44958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38" name="Line 33">
            <a:extLst>
              <a:ext uri="{FF2B5EF4-FFF2-40B4-BE49-F238E27FC236}">
                <a16:creationId xmlns:a16="http://schemas.microsoft.com/office/drawing/2014/main" id="{4335C73B-D97C-488D-A359-A54C1DBB98E1}"/>
              </a:ext>
            </a:extLst>
          </p:cNvPr>
          <p:cNvSpPr>
            <a:spLocks noChangeShapeType="1"/>
          </p:cNvSpPr>
          <p:nvPr/>
        </p:nvSpPr>
        <p:spPr bwMode="auto">
          <a:xfrm>
            <a:off x="1295400" y="3352800"/>
            <a:ext cx="68580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39" name="Text Box 34">
            <a:extLst>
              <a:ext uri="{FF2B5EF4-FFF2-40B4-BE49-F238E27FC236}">
                <a16:creationId xmlns:a16="http://schemas.microsoft.com/office/drawing/2014/main" id="{32915CC4-B55F-480B-8ADE-FE558136949C}"/>
              </a:ext>
            </a:extLst>
          </p:cNvPr>
          <p:cNvSpPr txBox="1">
            <a:spLocks noChangeArrowheads="1"/>
          </p:cNvSpPr>
          <p:nvPr/>
        </p:nvSpPr>
        <p:spPr bwMode="auto">
          <a:xfrm>
            <a:off x="2133600" y="4038600"/>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t>Father</a:t>
            </a:r>
          </a:p>
        </p:txBody>
      </p:sp>
      <p:sp>
        <p:nvSpPr>
          <p:cNvPr id="99340" name="Text Box 35">
            <a:extLst>
              <a:ext uri="{FF2B5EF4-FFF2-40B4-BE49-F238E27FC236}">
                <a16:creationId xmlns:a16="http://schemas.microsoft.com/office/drawing/2014/main" id="{D231FDE5-2922-45F7-94EA-3D07293EA183}"/>
              </a:ext>
            </a:extLst>
          </p:cNvPr>
          <p:cNvSpPr txBox="1">
            <a:spLocks noChangeArrowheads="1"/>
          </p:cNvSpPr>
          <p:nvPr/>
        </p:nvSpPr>
        <p:spPr bwMode="auto">
          <a:xfrm>
            <a:off x="4038600" y="4038600"/>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t>Son</a:t>
            </a:r>
          </a:p>
        </p:txBody>
      </p:sp>
      <p:sp>
        <p:nvSpPr>
          <p:cNvPr id="99341" name="Text Box 36">
            <a:extLst>
              <a:ext uri="{FF2B5EF4-FFF2-40B4-BE49-F238E27FC236}">
                <a16:creationId xmlns:a16="http://schemas.microsoft.com/office/drawing/2014/main" id="{C22DC04B-CF5E-4DE6-961A-B4A967BA4A08}"/>
              </a:ext>
            </a:extLst>
          </p:cNvPr>
          <p:cNvSpPr txBox="1">
            <a:spLocks noChangeArrowheads="1"/>
          </p:cNvSpPr>
          <p:nvPr/>
        </p:nvSpPr>
        <p:spPr bwMode="auto">
          <a:xfrm>
            <a:off x="5715000" y="40386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t>Holy Ghost</a:t>
            </a:r>
          </a:p>
        </p:txBody>
      </p:sp>
      <p:sp>
        <p:nvSpPr>
          <p:cNvPr id="99342" name="Line 37">
            <a:extLst>
              <a:ext uri="{FF2B5EF4-FFF2-40B4-BE49-F238E27FC236}">
                <a16:creationId xmlns:a16="http://schemas.microsoft.com/office/drawing/2014/main" id="{65C7022A-F611-4294-A240-BAD2C7401F08}"/>
              </a:ext>
            </a:extLst>
          </p:cNvPr>
          <p:cNvSpPr>
            <a:spLocks noChangeShapeType="1"/>
          </p:cNvSpPr>
          <p:nvPr/>
        </p:nvSpPr>
        <p:spPr bwMode="auto">
          <a:xfrm>
            <a:off x="2590800" y="4495800"/>
            <a:ext cx="533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3" name="Line 38">
            <a:extLst>
              <a:ext uri="{FF2B5EF4-FFF2-40B4-BE49-F238E27FC236}">
                <a16:creationId xmlns:a16="http://schemas.microsoft.com/office/drawing/2014/main" id="{84160ED5-90E0-464A-A497-856828B98D5F}"/>
              </a:ext>
            </a:extLst>
          </p:cNvPr>
          <p:cNvSpPr>
            <a:spLocks noChangeShapeType="1"/>
          </p:cNvSpPr>
          <p:nvPr/>
        </p:nvSpPr>
        <p:spPr bwMode="auto">
          <a:xfrm>
            <a:off x="6477000" y="4495800"/>
            <a:ext cx="533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4" name="Line 39">
            <a:extLst>
              <a:ext uri="{FF2B5EF4-FFF2-40B4-BE49-F238E27FC236}">
                <a16:creationId xmlns:a16="http://schemas.microsoft.com/office/drawing/2014/main" id="{63875135-967C-446C-AF85-16C668C33AEE}"/>
              </a:ext>
            </a:extLst>
          </p:cNvPr>
          <p:cNvSpPr>
            <a:spLocks noChangeShapeType="1"/>
          </p:cNvSpPr>
          <p:nvPr/>
        </p:nvSpPr>
        <p:spPr bwMode="auto">
          <a:xfrm>
            <a:off x="4419600" y="4495800"/>
            <a:ext cx="533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5" name="Text Box 40">
            <a:extLst>
              <a:ext uri="{FF2B5EF4-FFF2-40B4-BE49-F238E27FC236}">
                <a16:creationId xmlns:a16="http://schemas.microsoft.com/office/drawing/2014/main" id="{1C9252AC-9BFC-483E-9F23-1B11E8AF616C}"/>
              </a:ext>
            </a:extLst>
          </p:cNvPr>
          <p:cNvSpPr txBox="1">
            <a:spLocks noChangeArrowheads="1"/>
          </p:cNvSpPr>
          <p:nvPr/>
        </p:nvSpPr>
        <p:spPr bwMode="auto">
          <a:xfrm rot="3427875">
            <a:off x="2507457" y="4960143"/>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t>the</a:t>
            </a:r>
          </a:p>
        </p:txBody>
      </p:sp>
      <p:sp>
        <p:nvSpPr>
          <p:cNvPr id="99346" name="Text Box 41">
            <a:extLst>
              <a:ext uri="{FF2B5EF4-FFF2-40B4-BE49-F238E27FC236}">
                <a16:creationId xmlns:a16="http://schemas.microsoft.com/office/drawing/2014/main" id="{DE04FBDF-3229-47C8-A122-6109625ACBCB}"/>
              </a:ext>
            </a:extLst>
          </p:cNvPr>
          <p:cNvSpPr txBox="1">
            <a:spLocks noChangeArrowheads="1"/>
          </p:cNvSpPr>
          <p:nvPr/>
        </p:nvSpPr>
        <p:spPr bwMode="auto">
          <a:xfrm rot="3448507">
            <a:off x="4412457" y="5036343"/>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t>the</a:t>
            </a:r>
          </a:p>
        </p:txBody>
      </p:sp>
      <p:sp>
        <p:nvSpPr>
          <p:cNvPr id="99347" name="Text Box 42">
            <a:extLst>
              <a:ext uri="{FF2B5EF4-FFF2-40B4-BE49-F238E27FC236}">
                <a16:creationId xmlns:a16="http://schemas.microsoft.com/office/drawing/2014/main" id="{CFB7C83D-49C2-4150-A584-284C9F3C2D10}"/>
              </a:ext>
            </a:extLst>
          </p:cNvPr>
          <p:cNvSpPr txBox="1">
            <a:spLocks noChangeArrowheads="1"/>
          </p:cNvSpPr>
          <p:nvPr/>
        </p:nvSpPr>
        <p:spPr bwMode="auto">
          <a:xfrm rot="3343577">
            <a:off x="6469857" y="4960143"/>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t>the</a:t>
            </a:r>
          </a:p>
        </p:txBody>
      </p:sp>
      <p:sp>
        <p:nvSpPr>
          <p:cNvPr id="99348" name="Text Box 43">
            <a:extLst>
              <a:ext uri="{FF2B5EF4-FFF2-40B4-BE49-F238E27FC236}">
                <a16:creationId xmlns:a16="http://schemas.microsoft.com/office/drawing/2014/main" id="{15259A43-7A21-425A-8E90-C3897F0DD345}"/>
              </a:ext>
            </a:extLst>
          </p:cNvPr>
          <p:cNvSpPr txBox="1">
            <a:spLocks noChangeArrowheads="1"/>
          </p:cNvSpPr>
          <p:nvPr/>
        </p:nvSpPr>
        <p:spPr bwMode="auto">
          <a:xfrm rot="3675020">
            <a:off x="5250657" y="3512343"/>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t>of</a:t>
            </a:r>
          </a:p>
        </p:txBody>
      </p:sp>
      <p:sp>
        <p:nvSpPr>
          <p:cNvPr id="99349" name="Text Box 44">
            <a:extLst>
              <a:ext uri="{FF2B5EF4-FFF2-40B4-BE49-F238E27FC236}">
                <a16:creationId xmlns:a16="http://schemas.microsoft.com/office/drawing/2014/main" id="{94AB8FEB-98BC-4236-A0F8-B1EE6FCCC713}"/>
              </a:ext>
            </a:extLst>
          </p:cNvPr>
          <p:cNvSpPr txBox="1">
            <a:spLocks noChangeArrowheads="1"/>
          </p:cNvSpPr>
          <p:nvPr/>
        </p:nvSpPr>
        <p:spPr bwMode="auto">
          <a:xfrm rot="3599705">
            <a:off x="3421857" y="3512343"/>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t>of</a:t>
            </a:r>
          </a:p>
        </p:txBody>
      </p:sp>
      <p:sp>
        <p:nvSpPr>
          <p:cNvPr id="99350" name="Text Box 45">
            <a:extLst>
              <a:ext uri="{FF2B5EF4-FFF2-40B4-BE49-F238E27FC236}">
                <a16:creationId xmlns:a16="http://schemas.microsoft.com/office/drawing/2014/main" id="{2B4D0CD7-4D4E-40FE-8A4F-ED42CDE28E97}"/>
              </a:ext>
            </a:extLst>
          </p:cNvPr>
          <p:cNvSpPr txBox="1">
            <a:spLocks noChangeArrowheads="1"/>
          </p:cNvSpPr>
          <p:nvPr/>
        </p:nvSpPr>
        <p:spPr bwMode="auto">
          <a:xfrm rot="3524176">
            <a:off x="1516857" y="3512343"/>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a:t>of</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F6AF39D2-E986-4E8D-8CA6-62E70575B42C}"/>
              </a:ext>
            </a:extLst>
          </p:cNvPr>
          <p:cNvSpPr>
            <a:spLocks noGrp="1" noChangeArrowheads="1"/>
          </p:cNvSpPr>
          <p:nvPr>
            <p:ph type="title"/>
          </p:nvPr>
        </p:nvSpPr>
        <p:spPr/>
        <p:txBody>
          <a:bodyPr/>
          <a:lstStyle/>
          <a:p>
            <a:r>
              <a:rPr lang="en-US" altLang="en-US">
                <a:ea typeface="ＭＳ Ｐゴシック" panose="020B0600070205080204" pitchFamily="34" charset="-128"/>
              </a:rPr>
              <a:t>Salvation Is In Jesus Name</a:t>
            </a:r>
          </a:p>
        </p:txBody>
      </p:sp>
      <p:sp>
        <p:nvSpPr>
          <p:cNvPr id="101379" name="Rectangle 3">
            <a:extLst>
              <a:ext uri="{FF2B5EF4-FFF2-40B4-BE49-F238E27FC236}">
                <a16:creationId xmlns:a16="http://schemas.microsoft.com/office/drawing/2014/main" id="{933BE9D4-EC62-492B-88B9-4DC559D28123}"/>
              </a:ext>
            </a:extLst>
          </p:cNvPr>
          <p:cNvSpPr>
            <a:spLocks noGrp="1" noChangeArrowheads="1"/>
          </p:cNvSpPr>
          <p:nvPr>
            <p:ph type="body" idx="1"/>
          </p:nvPr>
        </p:nvSpPr>
        <p:spPr/>
        <p:txBody>
          <a:bodyPr/>
          <a:lstStyle/>
          <a:p>
            <a:r>
              <a:rPr lang="en-US" altLang="en-US">
                <a:ea typeface="ＭＳ Ｐゴシック" panose="020B0600070205080204" pitchFamily="34" charset="-128"/>
              </a:rPr>
              <a:t>Acts 2:38     Then Peter said unto them, Repent, and be baptized every one of you in the name of Jesus Christ for the remission of sins, and ye shall receive the gift of the Holy Ghost.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E05F7984-64DA-4790-97D2-C1D2EB23BA96}"/>
              </a:ext>
            </a:extLst>
          </p:cNvPr>
          <p:cNvSpPr>
            <a:spLocks noGrp="1" noChangeArrowheads="1"/>
          </p:cNvSpPr>
          <p:nvPr>
            <p:ph type="body" idx="1"/>
          </p:nvPr>
        </p:nvSpPr>
        <p:spPr/>
        <p:txBody>
          <a:bodyPr/>
          <a:lstStyle/>
          <a:p>
            <a:r>
              <a:rPr lang="en-US" altLang="en-US">
                <a:ea typeface="ＭＳ Ｐゴシック" panose="020B0600070205080204" pitchFamily="34" charset="-128"/>
              </a:rPr>
              <a:t>Isaiah 45:6     That they may know from the rising of the sun, and from the west, that there is </a:t>
            </a:r>
            <a:r>
              <a:rPr lang="en-US" altLang="en-US" u="sng">
                <a:ea typeface="ＭＳ Ｐゴシック" panose="020B0600070205080204" pitchFamily="34" charset="-128"/>
              </a:rPr>
              <a:t>none</a:t>
            </a:r>
            <a:r>
              <a:rPr lang="en-US" altLang="en-US">
                <a:ea typeface="ＭＳ Ｐゴシック" panose="020B0600070205080204" pitchFamily="34" charset="-128"/>
              </a:rPr>
              <a:t> beside me. I am the Lord, and there is </a:t>
            </a:r>
            <a:r>
              <a:rPr lang="en-US" altLang="en-US" u="sng">
                <a:ea typeface="ＭＳ Ｐゴシック" panose="020B0600070205080204" pitchFamily="34" charset="-128"/>
              </a:rPr>
              <a:t>none</a:t>
            </a:r>
            <a:r>
              <a:rPr lang="en-US" altLang="en-US">
                <a:ea typeface="ＭＳ Ｐゴシック" panose="020B0600070205080204" pitchFamily="34" charset="-128"/>
              </a:rPr>
              <a:t> else.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21507" name="Rectangle 5">
            <a:extLst>
              <a:ext uri="{FF2B5EF4-FFF2-40B4-BE49-F238E27FC236}">
                <a16:creationId xmlns:a16="http://schemas.microsoft.com/office/drawing/2014/main" id="{0F73EC72-F055-4FF5-95DA-178C791AE1A9}"/>
              </a:ext>
            </a:extLst>
          </p:cNvPr>
          <p:cNvSpPr>
            <a:spLocks noGrp="1" noChangeArrowheads="1"/>
          </p:cNvSpPr>
          <p:nvPr>
            <p:ph type="title"/>
          </p:nvPr>
        </p:nvSpPr>
        <p:spPr>
          <a:noFill/>
        </p:spPr>
        <p:txBody>
          <a:bodyPr/>
          <a:lstStyle/>
          <a:p>
            <a:r>
              <a:rPr lang="en-US" altLang="en-US">
                <a:ea typeface="ＭＳ Ｐゴシック" panose="020B0600070205080204" pitchFamily="34" charset="-128"/>
              </a:rPr>
              <a:t>There’s Only One God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E81A877B-2197-45D1-AB93-FB31E5897C7F}"/>
              </a:ext>
            </a:extLst>
          </p:cNvPr>
          <p:cNvSpPr>
            <a:spLocks noGrp="1" noChangeArrowheads="1"/>
          </p:cNvSpPr>
          <p:nvPr>
            <p:ph type="body" idx="1"/>
          </p:nvPr>
        </p:nvSpPr>
        <p:spPr/>
        <p:txBody>
          <a:bodyPr/>
          <a:lstStyle/>
          <a:p>
            <a:r>
              <a:rPr lang="en-US" altLang="en-US">
                <a:ea typeface="ＭＳ Ｐゴシック" panose="020B0600070205080204" pitchFamily="34" charset="-128"/>
              </a:rPr>
              <a:t>1 Tim 2:5  For there is </a:t>
            </a:r>
            <a:r>
              <a:rPr lang="en-US" altLang="en-US" u="sng">
                <a:ea typeface="ＭＳ Ｐゴシック" panose="020B0600070205080204" pitchFamily="34" charset="-128"/>
              </a:rPr>
              <a:t>one</a:t>
            </a:r>
            <a:r>
              <a:rPr lang="en-US" altLang="en-US">
                <a:ea typeface="ＭＳ Ｐゴシック" panose="020B0600070205080204" pitchFamily="34" charset="-128"/>
              </a:rPr>
              <a:t> God, and </a:t>
            </a:r>
            <a:r>
              <a:rPr lang="en-US" altLang="en-US" u="sng">
                <a:ea typeface="ＭＳ Ｐゴシック" panose="020B0600070205080204" pitchFamily="34" charset="-128"/>
              </a:rPr>
              <a:t>one</a:t>
            </a:r>
            <a:r>
              <a:rPr lang="en-US" altLang="en-US">
                <a:ea typeface="ＭＳ Ｐゴシック" panose="020B0600070205080204" pitchFamily="34" charset="-128"/>
              </a:rPr>
              <a:t> mediator between God and men, the man Christ Jesus;</a:t>
            </a:r>
          </a:p>
        </p:txBody>
      </p:sp>
      <p:sp>
        <p:nvSpPr>
          <p:cNvPr id="23555" name="Rectangle 4">
            <a:extLst>
              <a:ext uri="{FF2B5EF4-FFF2-40B4-BE49-F238E27FC236}">
                <a16:creationId xmlns:a16="http://schemas.microsoft.com/office/drawing/2014/main" id="{422A91E3-C6C6-4416-8FBB-274968575D8C}"/>
              </a:ext>
            </a:extLst>
          </p:cNvPr>
          <p:cNvSpPr>
            <a:spLocks noGrp="1" noChangeArrowheads="1"/>
          </p:cNvSpPr>
          <p:nvPr>
            <p:ph type="title"/>
          </p:nvPr>
        </p:nvSpPr>
        <p:spPr>
          <a:noFill/>
        </p:spPr>
        <p:txBody>
          <a:bodyPr/>
          <a:lstStyle/>
          <a:p>
            <a:r>
              <a:rPr lang="en-US" altLang="en-US">
                <a:ea typeface="ＭＳ Ｐゴシック" panose="020B0600070205080204" pitchFamily="34" charset="-128"/>
              </a:rPr>
              <a:t>There’s Only One God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57B0AC34-47D5-4E34-8EAB-0C3C895B3711}"/>
              </a:ext>
            </a:extLst>
          </p:cNvPr>
          <p:cNvSpPr>
            <a:spLocks noGrp="1" noChangeArrowheads="1"/>
          </p:cNvSpPr>
          <p:nvPr>
            <p:ph type="body" idx="1"/>
          </p:nvPr>
        </p:nvSpPr>
        <p:spPr/>
        <p:txBody>
          <a:bodyPr/>
          <a:lstStyle/>
          <a:p>
            <a:r>
              <a:rPr lang="en-US" altLang="en-US">
                <a:ea typeface="ＭＳ Ｐゴシック" panose="020B0600070205080204" pitchFamily="34" charset="-128"/>
              </a:rPr>
              <a:t>James 2:19  Thou believest that there is </a:t>
            </a:r>
            <a:r>
              <a:rPr lang="en-US" altLang="en-US" u="sng">
                <a:ea typeface="ＭＳ Ｐゴシック" panose="020B0600070205080204" pitchFamily="34" charset="-128"/>
              </a:rPr>
              <a:t>one</a:t>
            </a:r>
            <a:r>
              <a:rPr lang="en-US" altLang="en-US">
                <a:ea typeface="ＭＳ Ｐゴシック" panose="020B0600070205080204" pitchFamily="34" charset="-128"/>
              </a:rPr>
              <a:t> God; thou doest well: the devils also believe, and tremble.</a:t>
            </a:r>
          </a:p>
          <a:p>
            <a:endParaRPr lang="en-US" altLang="en-US">
              <a:ea typeface="ＭＳ Ｐゴシック" panose="020B0600070205080204" pitchFamily="34" charset="-128"/>
            </a:endParaRPr>
          </a:p>
        </p:txBody>
      </p:sp>
      <p:sp>
        <p:nvSpPr>
          <p:cNvPr id="25603" name="Rectangle 4">
            <a:extLst>
              <a:ext uri="{FF2B5EF4-FFF2-40B4-BE49-F238E27FC236}">
                <a16:creationId xmlns:a16="http://schemas.microsoft.com/office/drawing/2014/main" id="{FFB704CE-FBB6-4FE1-B6E0-F389162627F9}"/>
              </a:ext>
            </a:extLst>
          </p:cNvPr>
          <p:cNvSpPr>
            <a:spLocks noGrp="1" noChangeArrowheads="1"/>
          </p:cNvSpPr>
          <p:nvPr>
            <p:ph type="title"/>
          </p:nvPr>
        </p:nvSpPr>
        <p:spPr>
          <a:noFill/>
        </p:spPr>
        <p:txBody>
          <a:bodyPr/>
          <a:lstStyle/>
          <a:p>
            <a:r>
              <a:rPr lang="en-US" altLang="en-US">
                <a:ea typeface="ＭＳ Ｐゴシック" panose="020B0600070205080204" pitchFamily="34" charset="-128"/>
              </a:rPr>
              <a:t>There’s Only One God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0F4540B8-87EC-4D4A-A0A6-DF12F2231D89}"/>
              </a:ext>
            </a:extLst>
          </p:cNvPr>
          <p:cNvSpPr>
            <a:spLocks noGrp="1" noChangeArrowheads="1"/>
          </p:cNvSpPr>
          <p:nvPr>
            <p:ph type="body" idx="1"/>
          </p:nvPr>
        </p:nvSpPr>
        <p:spPr/>
        <p:txBody>
          <a:bodyPr/>
          <a:lstStyle/>
          <a:p>
            <a:r>
              <a:rPr lang="en-US" altLang="en-US">
                <a:ea typeface="ＭＳ Ｐゴシック" panose="020B0600070205080204" pitchFamily="34" charset="-128"/>
              </a:rPr>
              <a:t>Rev. 4:2    And immediately I was in the spirit: and, behold, a throne was set in heaven, and </a:t>
            </a:r>
            <a:r>
              <a:rPr lang="en-US" altLang="en-US" u="sng">
                <a:ea typeface="ＭＳ Ｐゴシック" panose="020B0600070205080204" pitchFamily="34" charset="-128"/>
              </a:rPr>
              <a:t>one</a:t>
            </a:r>
            <a:r>
              <a:rPr lang="en-US" altLang="en-US">
                <a:ea typeface="ＭＳ Ｐゴシック" panose="020B0600070205080204" pitchFamily="34" charset="-128"/>
              </a:rPr>
              <a:t> sat on the throne. </a:t>
            </a:r>
          </a:p>
        </p:txBody>
      </p:sp>
      <p:sp>
        <p:nvSpPr>
          <p:cNvPr id="27651" name="Rectangle 4">
            <a:extLst>
              <a:ext uri="{FF2B5EF4-FFF2-40B4-BE49-F238E27FC236}">
                <a16:creationId xmlns:a16="http://schemas.microsoft.com/office/drawing/2014/main" id="{AC7D2D77-D188-48A8-B13E-3FA8128E6EEF}"/>
              </a:ext>
            </a:extLst>
          </p:cNvPr>
          <p:cNvSpPr>
            <a:spLocks noGrp="1" noChangeArrowheads="1"/>
          </p:cNvSpPr>
          <p:nvPr>
            <p:ph type="title"/>
          </p:nvPr>
        </p:nvSpPr>
        <p:spPr>
          <a:noFill/>
        </p:spPr>
        <p:txBody>
          <a:bodyPr/>
          <a:lstStyle/>
          <a:p>
            <a:r>
              <a:rPr lang="en-US" altLang="en-US">
                <a:ea typeface="ＭＳ Ｐゴシック" panose="020B0600070205080204" pitchFamily="34" charset="-128"/>
              </a:rPr>
              <a:t>There’s Only One God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21E285C-05F4-494B-A209-F7F60F51D1CF}"/>
              </a:ext>
            </a:extLst>
          </p:cNvPr>
          <p:cNvSpPr>
            <a:spLocks noGrp="1" noChangeArrowheads="1"/>
          </p:cNvSpPr>
          <p:nvPr>
            <p:ph type="title"/>
          </p:nvPr>
        </p:nvSpPr>
        <p:spPr/>
        <p:txBody>
          <a:bodyPr/>
          <a:lstStyle/>
          <a:p>
            <a:r>
              <a:rPr lang="en-US" altLang="en-US">
                <a:ea typeface="ＭＳ Ｐゴシック" panose="020B0600070205080204" pitchFamily="34" charset="-128"/>
              </a:rPr>
              <a:t>Jesus Is God</a:t>
            </a:r>
          </a:p>
        </p:txBody>
      </p:sp>
      <p:sp>
        <p:nvSpPr>
          <p:cNvPr id="29699" name="Rectangle 3">
            <a:extLst>
              <a:ext uri="{FF2B5EF4-FFF2-40B4-BE49-F238E27FC236}">
                <a16:creationId xmlns:a16="http://schemas.microsoft.com/office/drawing/2014/main" id="{B371D13D-B4CE-4E51-8513-D686A90CBB06}"/>
              </a:ext>
            </a:extLst>
          </p:cNvPr>
          <p:cNvSpPr>
            <a:spLocks noGrp="1" noChangeArrowheads="1"/>
          </p:cNvSpPr>
          <p:nvPr>
            <p:ph type="body" idx="1"/>
          </p:nvPr>
        </p:nvSpPr>
        <p:spPr/>
        <p:txBody>
          <a:bodyPr/>
          <a:lstStyle/>
          <a:p>
            <a:r>
              <a:rPr lang="en-US" altLang="en-US">
                <a:ea typeface="ＭＳ Ｐゴシック" panose="020B0600070205080204" pitchFamily="34" charset="-128"/>
              </a:rPr>
              <a:t>Isaiah 7:14  Therefore the Lord himself shall give you a sign; Behold, a virgin shall conceive, and bear a son, and shall call his name Immanuel.</a:t>
            </a:r>
          </a:p>
        </p:txBody>
      </p:sp>
    </p:spTree>
  </p:cSld>
  <p:clrMapOvr>
    <a:masterClrMapping/>
  </p:clrMapOvr>
</p:sld>
</file>

<file path=ppt/theme/theme1.xml><?xml version="1.0" encoding="utf-8"?>
<a:theme xmlns:a="http://schemas.openxmlformats.org/drawingml/2006/main" name="DBLLINES">
  <a:themeElements>
    <a:clrScheme name="DBLLINES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fontScheme name="DBLLINES">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pitchFamily="-105" charset="0"/>
          </a:defRPr>
        </a:defPPr>
      </a:lstStyle>
    </a:lnDef>
  </a:objectDefaults>
  <a:extraClrSchemeLst>
    <a:extraClrScheme>
      <a:clrScheme name="DBLLINES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clrMap bg1="dk2" tx1="lt1" bg2="dk1" tx2="lt2" accent1="accent1" accent2="accent2" accent3="accent3" accent4="accent4" accent5="accent5" accent6="accent6" hlink="hlink" folHlink="folHlink"/>
    </a:extraClrScheme>
    <a:extraClrScheme>
      <a:clrScheme name="DBLLINES 2">
        <a:dk1>
          <a:srgbClr val="000000"/>
        </a:dk1>
        <a:lt1>
          <a:srgbClr val="FFFFCC"/>
        </a:lt1>
        <a:dk2>
          <a:srgbClr val="996600"/>
        </a:dk2>
        <a:lt2>
          <a:srgbClr val="FFFFCC"/>
        </a:lt2>
        <a:accent1>
          <a:srgbClr val="FFCC00"/>
        </a:accent1>
        <a:accent2>
          <a:srgbClr val="6666FF"/>
        </a:accent2>
        <a:accent3>
          <a:srgbClr val="FFFFE2"/>
        </a:accent3>
        <a:accent4>
          <a:srgbClr val="000000"/>
        </a:accent4>
        <a:accent5>
          <a:srgbClr val="FFE2AA"/>
        </a:accent5>
        <a:accent6>
          <a:srgbClr val="5C5CE7"/>
        </a:accent6>
        <a:hlink>
          <a:srgbClr val="999933"/>
        </a:hlink>
        <a:folHlink>
          <a:srgbClr val="990066"/>
        </a:folHlink>
      </a:clrScheme>
      <a:clrMap bg1="lt1" tx1="dk1" bg2="lt2" tx2="dk2" accent1="accent1" accent2="accent2" accent3="accent3" accent4="accent4" accent5="accent5" accent6="accent6" hlink="hlink" folHlink="folHlink"/>
    </a:extraClrScheme>
    <a:extraClrScheme>
      <a:clrScheme name="DBLLINES 3">
        <a:dk1>
          <a:srgbClr val="000000"/>
        </a:dk1>
        <a:lt1>
          <a:srgbClr val="FFFFFF"/>
        </a:lt1>
        <a:dk2>
          <a:srgbClr val="000000"/>
        </a:dk2>
        <a:lt2>
          <a:srgbClr val="FFFFFF"/>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DBLLINES</Template>
  <TotalTime>781</TotalTime>
  <Words>2336</Words>
  <Application>Microsoft Office PowerPoint</Application>
  <PresentationFormat>On-screen Show (4:3)</PresentationFormat>
  <Paragraphs>166</Paragraphs>
  <Slides>44</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Times New Roman</vt:lpstr>
      <vt:lpstr>ＭＳ Ｐゴシック</vt:lpstr>
      <vt:lpstr>Arial</vt:lpstr>
      <vt:lpstr>Book Antiqua</vt:lpstr>
      <vt:lpstr>DBLLINES</vt:lpstr>
      <vt:lpstr>There’s Only One God</vt:lpstr>
      <vt:lpstr>Jesus Is God</vt:lpstr>
      <vt:lpstr>There’s Only One God</vt:lpstr>
      <vt:lpstr>There’s Only One God</vt:lpstr>
      <vt:lpstr>There’s Only One God</vt:lpstr>
      <vt:lpstr>There’s Only One God</vt:lpstr>
      <vt:lpstr>There’s Only One God</vt:lpstr>
      <vt:lpstr>There’s Only One God</vt:lpstr>
      <vt:lpstr>Jesus Is God</vt:lpstr>
      <vt:lpstr>Jesus Is God</vt:lpstr>
      <vt:lpstr>Jesus Is God</vt:lpstr>
      <vt:lpstr>Jesus Is God</vt:lpstr>
      <vt:lpstr>Jesus Is God</vt:lpstr>
      <vt:lpstr>Jesus Is God</vt:lpstr>
      <vt:lpstr>Jesus Is God</vt:lpstr>
      <vt:lpstr>Jesus Is God</vt:lpstr>
      <vt:lpstr>Jesus Is God</vt:lpstr>
      <vt:lpstr>Jesus Is God</vt:lpstr>
      <vt:lpstr>Jesus Is God</vt:lpstr>
      <vt:lpstr>Jesus Is God</vt:lpstr>
      <vt:lpstr>Jesus Is God</vt:lpstr>
      <vt:lpstr>Jesus Is God</vt:lpstr>
      <vt:lpstr>Jesus Is God</vt:lpstr>
      <vt:lpstr>God Is A Spirit</vt:lpstr>
      <vt:lpstr>God    (First &amp; Last)    Jesus</vt:lpstr>
      <vt:lpstr>God    (First &amp; Last)    Jesus</vt:lpstr>
      <vt:lpstr>God    (The King)    Jesus</vt:lpstr>
      <vt:lpstr>God    (The King)    Jesus</vt:lpstr>
      <vt:lpstr>God    (The King)    Jesus</vt:lpstr>
      <vt:lpstr>God    (The One I AM)    Jesus</vt:lpstr>
      <vt:lpstr>God    (The I Am He)    Jesus</vt:lpstr>
      <vt:lpstr>God    (Creator)    Jesus</vt:lpstr>
      <vt:lpstr>God (Redeemer &amp; Savior)  Jesus</vt:lpstr>
      <vt:lpstr>God (Redeemer &amp; Savior)  Jesus</vt:lpstr>
      <vt:lpstr>God  ( Is Coming )  Jesus</vt:lpstr>
      <vt:lpstr>God  ( Forgives )  Jesus</vt:lpstr>
      <vt:lpstr>God  ( Forgives )  Jesus</vt:lpstr>
      <vt:lpstr>God        (Heals)       Jesus</vt:lpstr>
      <vt:lpstr>The Godhead Is In Jesus</vt:lpstr>
      <vt:lpstr>Salvation Is In Jesus Name</vt:lpstr>
      <vt:lpstr>Salvation Is In Jesus Name</vt:lpstr>
      <vt:lpstr>Salvation Is In Jesus Name</vt:lpstr>
      <vt:lpstr>Salvation Is In Jesus Name</vt:lpstr>
      <vt:lpstr>Salvation Is In Jesus Name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God </dc:title>
  <dc:creator>Martyn Ballestero</dc:creator>
  <cp:lastModifiedBy>GM Intern1</cp:lastModifiedBy>
  <cp:revision>18</cp:revision>
  <dcterms:created xsi:type="dcterms:W3CDTF">2010-10-09T03:35:28Z</dcterms:created>
  <dcterms:modified xsi:type="dcterms:W3CDTF">2018-04-25T21:44:31Z</dcterms:modified>
</cp:coreProperties>
</file>